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71" r:id="rId5"/>
  </p:sldMasterIdLst>
  <p:notesMasterIdLst>
    <p:notesMasterId r:id="rId28"/>
  </p:notesMasterIdLst>
  <p:handoutMasterIdLst>
    <p:handoutMasterId r:id="rId29"/>
  </p:handoutMasterIdLst>
  <p:sldIdLst>
    <p:sldId id="443" r:id="rId6"/>
    <p:sldId id="423" r:id="rId7"/>
    <p:sldId id="472" r:id="rId8"/>
    <p:sldId id="476" r:id="rId9"/>
    <p:sldId id="475" r:id="rId10"/>
    <p:sldId id="478" r:id="rId11"/>
    <p:sldId id="421" r:id="rId12"/>
    <p:sldId id="1079" r:id="rId13"/>
    <p:sldId id="1070" r:id="rId14"/>
    <p:sldId id="1076" r:id="rId15"/>
    <p:sldId id="1074" r:id="rId16"/>
    <p:sldId id="1075" r:id="rId17"/>
    <p:sldId id="1073" r:id="rId18"/>
    <p:sldId id="1083" r:id="rId19"/>
    <p:sldId id="1078" r:id="rId20"/>
    <p:sldId id="1081" r:id="rId21"/>
    <p:sldId id="1080" r:id="rId22"/>
    <p:sldId id="1084" r:id="rId23"/>
    <p:sldId id="1082" r:id="rId24"/>
    <p:sldId id="447" r:id="rId25"/>
    <p:sldId id="471" r:id="rId26"/>
    <p:sldId id="10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/Divider" id="{35B31863-ADFF-443D-9E33-11613600A277}">
          <p14:sldIdLst>
            <p14:sldId id="443"/>
          </p14:sldIdLst>
        </p14:section>
        <p14:section name="Content Layouts" id="{55C5DDA5-7B87-406B-863F-58EF2417E260}">
          <p14:sldIdLst>
            <p14:sldId id="423"/>
            <p14:sldId id="472"/>
            <p14:sldId id="476"/>
            <p14:sldId id="475"/>
            <p14:sldId id="478"/>
            <p14:sldId id="421"/>
            <p14:sldId id="1079"/>
            <p14:sldId id="1070"/>
            <p14:sldId id="1076"/>
            <p14:sldId id="1074"/>
            <p14:sldId id="1075"/>
            <p14:sldId id="1073"/>
            <p14:sldId id="1083"/>
            <p14:sldId id="1078"/>
            <p14:sldId id="1081"/>
            <p14:sldId id="1080"/>
            <p14:sldId id="1084"/>
          </p14:sldIdLst>
        </p14:section>
        <p14:section name="Big Stats, Quotes, Infographics" id="{204ACDBF-DDDD-4AC8-8E87-CE376B46105A}">
          <p14:sldIdLst>
            <p14:sldId id="1082"/>
            <p14:sldId id="447"/>
          </p14:sldIdLst>
        </p14:section>
        <p14:section name="End slides" id="{6B8EF9F3-2E48-4F29-B7A4-88F08F3EE6C3}">
          <p14:sldIdLst>
            <p14:sldId id="471"/>
            <p14:sldId id="1077"/>
          </p14:sldIdLst>
        </p14:section>
        <p14:section name="Toolkit Copy/Paste Elements" id="{1314A65E-B4B9-4E8C-B473-C1A4B8B1FC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8F9"/>
    <a:srgbClr val="89868C"/>
    <a:srgbClr val="007934"/>
    <a:srgbClr val="0A2240"/>
    <a:srgbClr val="EEB310"/>
    <a:srgbClr val="004E38"/>
    <a:srgbClr val="F7941D"/>
    <a:srgbClr val="898B8C"/>
    <a:srgbClr val="4B4B4B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1D30C-0597-45A7-A646-AA916EF16911}" v="20" dt="2025-09-10T18:02:19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61356" autoAdjust="0"/>
  </p:normalViewPr>
  <p:slideViewPr>
    <p:cSldViewPr snapToGrid="0" showGuides="1">
      <p:cViewPr varScale="1">
        <p:scale>
          <a:sx n="55" d="100"/>
          <a:sy n="55" d="100"/>
        </p:scale>
        <p:origin x="1790" y="3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46" d="100"/>
          <a:sy n="146" d="100"/>
        </p:scale>
        <p:origin x="6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mussen, Katie" userId="452c6f6b-2991-489d-baba-8eca589d2662" providerId="ADAL" clId="{6271D30C-0597-45A7-A646-AA916EF16911}"/>
    <pc:docChg chg="undo custSel addSld delSld modSld modSection">
      <pc:chgData name="Asmussen, Katie" userId="452c6f6b-2991-489d-baba-8eca589d2662" providerId="ADAL" clId="{6271D30C-0597-45A7-A646-AA916EF16911}" dt="2025-09-10T18:02:33.869" v="108" actId="313"/>
      <pc:docMkLst>
        <pc:docMk/>
      </pc:docMkLst>
      <pc:sldChg chg="modSp mod">
        <pc:chgData name="Asmussen, Katie" userId="452c6f6b-2991-489d-baba-8eca589d2662" providerId="ADAL" clId="{6271D30C-0597-45A7-A646-AA916EF16911}" dt="2025-09-10T15:16:26.951" v="0" actId="6549"/>
        <pc:sldMkLst>
          <pc:docMk/>
          <pc:sldMk cId="2501809180" sldId="443"/>
        </pc:sldMkLst>
        <pc:spChg chg="mod">
          <ac:chgData name="Asmussen, Katie" userId="452c6f6b-2991-489d-baba-8eca589d2662" providerId="ADAL" clId="{6271D30C-0597-45A7-A646-AA916EF16911}" dt="2025-09-10T15:16:26.951" v="0" actId="6549"/>
          <ac:spMkLst>
            <pc:docMk/>
            <pc:sldMk cId="2501809180" sldId="443"/>
            <ac:spMk id="6" creationId="{C5E4A9D2-4B04-1F49-D682-EF15635D1726}"/>
          </ac:spMkLst>
        </pc:spChg>
      </pc:sldChg>
      <pc:sldChg chg="modSp mod">
        <pc:chgData name="Asmussen, Katie" userId="452c6f6b-2991-489d-baba-8eca589d2662" providerId="ADAL" clId="{6271D30C-0597-45A7-A646-AA916EF16911}" dt="2025-09-10T18:02:33.869" v="108" actId="313"/>
        <pc:sldMkLst>
          <pc:docMk/>
          <pc:sldMk cId="2499448433" sldId="447"/>
        </pc:sldMkLst>
        <pc:spChg chg="mod">
          <ac:chgData name="Asmussen, Katie" userId="452c6f6b-2991-489d-baba-8eca589d2662" providerId="ADAL" clId="{6271D30C-0597-45A7-A646-AA916EF16911}" dt="2025-09-10T18:01:53.769" v="106" actId="404"/>
          <ac:spMkLst>
            <pc:docMk/>
            <pc:sldMk cId="2499448433" sldId="447"/>
            <ac:spMk id="2" creationId="{4CA0B2D2-1A53-B65D-3CE8-1DBE1B666A96}"/>
          </ac:spMkLst>
        </pc:spChg>
        <pc:spChg chg="mod">
          <ac:chgData name="Asmussen, Katie" userId="452c6f6b-2991-489d-baba-8eca589d2662" providerId="ADAL" clId="{6271D30C-0597-45A7-A646-AA916EF16911}" dt="2025-09-10T18:01:53.769" v="106" actId="404"/>
          <ac:spMkLst>
            <pc:docMk/>
            <pc:sldMk cId="2499448433" sldId="447"/>
            <ac:spMk id="4" creationId="{B6A2BE90-19CA-B952-B2ED-8A597DA00019}"/>
          </ac:spMkLst>
        </pc:spChg>
        <pc:spChg chg="mod">
          <ac:chgData name="Asmussen, Katie" userId="452c6f6b-2991-489d-baba-8eca589d2662" providerId="ADAL" clId="{6271D30C-0597-45A7-A646-AA916EF16911}" dt="2025-09-10T18:02:33.869" v="108" actId="313"/>
          <ac:spMkLst>
            <pc:docMk/>
            <pc:sldMk cId="2499448433" sldId="447"/>
            <ac:spMk id="6" creationId="{948946A6-4F45-B2E8-80C4-9C9222CD29EE}"/>
          </ac:spMkLst>
        </pc:spChg>
        <pc:picChg chg="mod">
          <ac:chgData name="Asmussen, Katie" userId="452c6f6b-2991-489d-baba-8eca589d2662" providerId="ADAL" clId="{6271D30C-0597-45A7-A646-AA916EF16911}" dt="2025-09-10T18:02:19.632" v="107" actId="14826"/>
          <ac:picMkLst>
            <pc:docMk/>
            <pc:sldMk cId="2499448433" sldId="447"/>
            <ac:picMk id="13" creationId="{FFFBF92B-2FA9-A970-2C53-5C97395008BA}"/>
          </ac:picMkLst>
        </pc:picChg>
      </pc:sldChg>
      <pc:sldChg chg="addSp modSp mod">
        <pc:chgData name="Asmussen, Katie" userId="452c6f6b-2991-489d-baba-8eca589d2662" providerId="ADAL" clId="{6271D30C-0597-45A7-A646-AA916EF16911}" dt="2025-09-10T15:17:22.638" v="3" actId="14100"/>
        <pc:sldMkLst>
          <pc:docMk/>
          <pc:sldMk cId="1749539684" sldId="1070"/>
        </pc:sldMkLst>
        <pc:spChg chg="add mod">
          <ac:chgData name="Asmussen, Katie" userId="452c6f6b-2991-489d-baba-8eca589d2662" providerId="ADAL" clId="{6271D30C-0597-45A7-A646-AA916EF16911}" dt="2025-09-10T15:17:22.638" v="3" actId="14100"/>
          <ac:spMkLst>
            <pc:docMk/>
            <pc:sldMk cId="1749539684" sldId="1070"/>
            <ac:spMk id="6" creationId="{728E3CDF-E0FE-A3AF-64F3-051FCC4CECE6}"/>
          </ac:spMkLst>
        </pc:spChg>
      </pc:sldChg>
      <pc:sldChg chg="del">
        <pc:chgData name="Asmussen, Katie" userId="452c6f6b-2991-489d-baba-8eca589d2662" providerId="ADAL" clId="{6271D30C-0597-45A7-A646-AA916EF16911}" dt="2025-09-10T15:18:03.006" v="4" actId="2696"/>
        <pc:sldMkLst>
          <pc:docMk/>
          <pc:sldMk cId="2668461665" sldId="1072"/>
        </pc:sldMkLst>
      </pc:sldChg>
      <pc:sldChg chg="modSp mod">
        <pc:chgData name="Asmussen, Katie" userId="452c6f6b-2991-489d-baba-8eca589d2662" providerId="ADAL" clId="{6271D30C-0597-45A7-A646-AA916EF16911}" dt="2025-09-10T15:18:25.428" v="8" actId="20577"/>
        <pc:sldMkLst>
          <pc:docMk/>
          <pc:sldMk cId="3349891726" sldId="1074"/>
        </pc:sldMkLst>
        <pc:spChg chg="mod">
          <ac:chgData name="Asmussen, Katie" userId="452c6f6b-2991-489d-baba-8eca589d2662" providerId="ADAL" clId="{6271D30C-0597-45A7-A646-AA916EF16911}" dt="2025-09-10T15:18:25.428" v="8" actId="20577"/>
          <ac:spMkLst>
            <pc:docMk/>
            <pc:sldMk cId="3349891726" sldId="1074"/>
            <ac:spMk id="15" creationId="{5F38AE64-195A-92AB-9B91-1E3A8B936E6B}"/>
          </ac:spMkLst>
        </pc:spChg>
      </pc:sldChg>
      <pc:sldChg chg="addSp delSp modSp add mod">
        <pc:chgData name="Asmussen, Katie" userId="452c6f6b-2991-489d-baba-8eca589d2662" providerId="ADAL" clId="{6271D30C-0597-45A7-A646-AA916EF16911}" dt="2025-09-10T18:00:30.040" v="92" actId="1076"/>
        <pc:sldMkLst>
          <pc:docMk/>
          <pc:sldMk cId="17330885" sldId="1084"/>
        </pc:sldMkLst>
        <pc:spChg chg="del">
          <ac:chgData name="Asmussen, Katie" userId="452c6f6b-2991-489d-baba-8eca589d2662" providerId="ADAL" clId="{6271D30C-0597-45A7-A646-AA916EF16911}" dt="2025-09-10T15:21:56.891" v="10" actId="478"/>
          <ac:spMkLst>
            <pc:docMk/>
            <pc:sldMk cId="17330885" sldId="1084"/>
            <ac:spMk id="14" creationId="{E8D83442-ED4F-F9CE-899A-48B90224A584}"/>
          </ac:spMkLst>
        </pc:spChg>
        <pc:spChg chg="mod">
          <ac:chgData name="Asmussen, Katie" userId="452c6f6b-2991-489d-baba-8eca589d2662" providerId="ADAL" clId="{6271D30C-0597-45A7-A646-AA916EF16911}" dt="2025-09-10T15:22:51.368" v="27" actId="1076"/>
          <ac:spMkLst>
            <pc:docMk/>
            <pc:sldMk cId="17330885" sldId="1084"/>
            <ac:spMk id="15" creationId="{029920D7-B69E-3B15-B1C3-55C93ED640ED}"/>
          </ac:spMkLst>
        </pc:spChg>
        <pc:spChg chg="add mod">
          <ac:chgData name="Asmussen, Katie" userId="452c6f6b-2991-489d-baba-8eca589d2662" providerId="ADAL" clId="{6271D30C-0597-45A7-A646-AA916EF16911}" dt="2025-09-10T15:22:34.041" v="22" actId="1076"/>
          <ac:spMkLst>
            <pc:docMk/>
            <pc:sldMk cId="17330885" sldId="1084"/>
            <ac:spMk id="17" creationId="{0177BF46-7500-F5C3-CE78-93705C12A370}"/>
          </ac:spMkLst>
        </pc:spChg>
        <pc:spChg chg="del">
          <ac:chgData name="Asmussen, Katie" userId="452c6f6b-2991-489d-baba-8eca589d2662" providerId="ADAL" clId="{6271D30C-0597-45A7-A646-AA916EF16911}" dt="2025-09-10T15:21:58.902" v="11" actId="478"/>
          <ac:spMkLst>
            <pc:docMk/>
            <pc:sldMk cId="17330885" sldId="1084"/>
            <ac:spMk id="20" creationId="{9E6482B7-B574-6115-25DD-D8A2755911C2}"/>
          </ac:spMkLst>
        </pc:spChg>
        <pc:spChg chg="add mod">
          <ac:chgData name="Asmussen, Katie" userId="452c6f6b-2991-489d-baba-8eca589d2662" providerId="ADAL" clId="{6271D30C-0597-45A7-A646-AA916EF16911}" dt="2025-09-10T15:23:32.579" v="37" actId="1076"/>
          <ac:spMkLst>
            <pc:docMk/>
            <pc:sldMk cId="17330885" sldId="1084"/>
            <ac:spMk id="21" creationId="{358A93D7-2029-EC04-2E95-F2C26DADC390}"/>
          </ac:spMkLst>
        </pc:spChg>
        <pc:spChg chg="del">
          <ac:chgData name="Asmussen, Katie" userId="452c6f6b-2991-489d-baba-8eca589d2662" providerId="ADAL" clId="{6271D30C-0597-45A7-A646-AA916EF16911}" dt="2025-09-10T15:22:00.303" v="12" actId="478"/>
          <ac:spMkLst>
            <pc:docMk/>
            <pc:sldMk cId="17330885" sldId="1084"/>
            <ac:spMk id="25" creationId="{CD1A3351-8021-FB75-75D6-D8A3F3DE020E}"/>
          </ac:spMkLst>
        </pc:spChg>
        <pc:spChg chg="mod">
          <ac:chgData name="Asmussen, Katie" userId="452c6f6b-2991-489d-baba-8eca589d2662" providerId="ADAL" clId="{6271D30C-0597-45A7-A646-AA916EF16911}" dt="2025-09-10T15:23:48.669" v="44" actId="14100"/>
          <ac:spMkLst>
            <pc:docMk/>
            <pc:sldMk cId="17330885" sldId="1084"/>
            <ac:spMk id="27" creationId="{48D21B84-BF7A-EE1F-044D-D783F9ABA0DA}"/>
          </ac:spMkLst>
        </pc:spChg>
        <pc:spChg chg="add mod">
          <ac:chgData name="Asmussen, Katie" userId="452c6f6b-2991-489d-baba-8eca589d2662" providerId="ADAL" clId="{6271D30C-0597-45A7-A646-AA916EF16911}" dt="2025-09-10T18:00:26.658" v="91" actId="1076"/>
          <ac:spMkLst>
            <pc:docMk/>
            <pc:sldMk cId="17330885" sldId="1084"/>
            <ac:spMk id="28" creationId="{F8D2A0AD-1492-F6C5-B327-1BD6B8B0F4DE}"/>
          </ac:spMkLst>
        </pc:spChg>
        <pc:picChg chg="add mod">
          <ac:chgData name="Asmussen, Katie" userId="452c6f6b-2991-489d-baba-8eca589d2662" providerId="ADAL" clId="{6271D30C-0597-45A7-A646-AA916EF16911}" dt="2025-09-10T17:57:33.956" v="71" actId="1038"/>
          <ac:picMkLst>
            <pc:docMk/>
            <pc:sldMk cId="17330885" sldId="1084"/>
            <ac:picMk id="1026" creationId="{37D54F22-9FE3-811B-91CF-04247E43F663}"/>
          </ac:picMkLst>
        </pc:picChg>
        <pc:picChg chg="add mod">
          <ac:chgData name="Asmussen, Katie" userId="452c6f6b-2991-489d-baba-8eca589d2662" providerId="ADAL" clId="{6271D30C-0597-45A7-A646-AA916EF16911}" dt="2025-09-10T18:00:30.040" v="92" actId="1076"/>
          <ac:picMkLst>
            <pc:docMk/>
            <pc:sldMk cId="17330885" sldId="1084"/>
            <ac:picMk id="1028" creationId="{B01AAAE9-2AC6-7AE5-2112-1CEE25280576}"/>
          </ac:picMkLst>
        </pc:picChg>
        <pc:picChg chg="del mod">
          <ac:chgData name="Asmussen, Katie" userId="452c6f6b-2991-489d-baba-8eca589d2662" providerId="ADAL" clId="{6271D30C-0597-45A7-A646-AA916EF16911}" dt="2025-09-10T15:23:33.496" v="38" actId="478"/>
          <ac:picMkLst>
            <pc:docMk/>
            <pc:sldMk cId="17330885" sldId="1084"/>
            <ac:picMk id="7172" creationId="{243BC26C-76D2-07E1-A3FF-30213CEE3D2A}"/>
          </ac:picMkLst>
        </pc:picChg>
        <pc:picChg chg="del">
          <ac:chgData name="Asmussen, Katie" userId="452c6f6b-2991-489d-baba-8eca589d2662" providerId="ADAL" clId="{6271D30C-0597-45A7-A646-AA916EF16911}" dt="2025-09-10T15:23:49.552" v="45" actId="478"/>
          <ac:picMkLst>
            <pc:docMk/>
            <pc:sldMk cId="17330885" sldId="1084"/>
            <ac:picMk id="7174" creationId="{1CD72728-EEF7-6C3A-5472-B55D382A6E9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7A-493E-AF86-E4408E0D86D8}"/>
              </c:ext>
            </c:extLst>
          </c:dPt>
          <c:dPt>
            <c:idx val="1"/>
            <c:bubble3D val="0"/>
            <c:spPr>
              <a:solidFill>
                <a:srgbClr val="89868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7A-493E-AF86-E4408E0D86D8}"/>
              </c:ext>
            </c:extLst>
          </c:dPt>
          <c:val>
            <c:numRef>
              <c:f>Sheet1!$G$8:$G$9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7A-493E-AF86-E4408E0D86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8A-40A0-85E6-B45845271EE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8A-40A0-85E6-B45845271EE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8A-40A0-85E6-B45845271EE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8A-40A0-85E6-B45845271EE8}"/>
              </c:ext>
            </c:extLst>
          </c:dPt>
          <c:val>
            <c:numRef>
              <c:f>Sheet1!$I$8:$I$11</c:f>
              <c:numCache>
                <c:formatCode>General</c:formatCode>
                <c:ptCount val="4"/>
                <c:pt idx="0">
                  <c:v>32</c:v>
                </c:pt>
                <c:pt idx="1">
                  <c:v>25</c:v>
                </c:pt>
                <c:pt idx="2">
                  <c:v>23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8A-40A0-85E6-B45845271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7E2DF-1EA9-41CE-A538-7E213AB4A82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A4907D-D909-4EC2-BF05-05ACD65194A5}">
      <dgm:prSet/>
      <dgm:spPr/>
      <dgm:t>
        <a:bodyPr/>
        <a:lstStyle/>
        <a:p>
          <a:r>
            <a:rPr lang="en-US" dirty="0"/>
            <a:t>Assess who shifts from in-person to online shopping?</a:t>
          </a:r>
        </a:p>
      </dgm:t>
    </dgm:pt>
    <dgm:pt modelId="{DE66C292-2D3B-4FB2-8D2E-42E1DBBBE834}" type="parTrans" cxnId="{C186F509-3BE7-437A-8649-57E84F78CC66}">
      <dgm:prSet/>
      <dgm:spPr/>
      <dgm:t>
        <a:bodyPr/>
        <a:lstStyle/>
        <a:p>
          <a:endParaRPr lang="en-US"/>
        </a:p>
      </dgm:t>
    </dgm:pt>
    <dgm:pt modelId="{68AAB457-55C5-4831-8B28-99E9EBD9172E}" type="sibTrans" cxnId="{C186F509-3BE7-437A-8649-57E84F78CC66}">
      <dgm:prSet/>
      <dgm:spPr/>
      <dgm:t>
        <a:bodyPr/>
        <a:lstStyle/>
        <a:p>
          <a:endParaRPr lang="en-US"/>
        </a:p>
      </dgm:t>
    </dgm:pt>
    <dgm:pt modelId="{BB878DB0-B499-4FEE-A83E-6A62AF3E25B0}">
      <dgm:prSet/>
      <dgm:spPr/>
      <dgm:t>
        <a:bodyPr/>
        <a:lstStyle/>
        <a:p>
          <a:r>
            <a:rPr lang="en-US" dirty="0"/>
            <a:t>Evaluate how online shopping reshapes in-person shopping, leisure, and chores</a:t>
          </a:r>
        </a:p>
      </dgm:t>
    </dgm:pt>
    <dgm:pt modelId="{EF7C376A-BFD9-4D12-8FBA-8DE7D1A6AA6F}" type="parTrans" cxnId="{A61B5BFC-460E-4AB7-9546-D2E55ACDCB60}">
      <dgm:prSet/>
      <dgm:spPr/>
      <dgm:t>
        <a:bodyPr/>
        <a:lstStyle/>
        <a:p>
          <a:endParaRPr lang="en-US"/>
        </a:p>
      </dgm:t>
    </dgm:pt>
    <dgm:pt modelId="{583BA4D0-BFD8-4497-9F7A-CD80347B08D0}" type="sibTrans" cxnId="{A61B5BFC-460E-4AB7-9546-D2E55ACDCB60}">
      <dgm:prSet/>
      <dgm:spPr/>
      <dgm:t>
        <a:bodyPr/>
        <a:lstStyle/>
        <a:p>
          <a:endParaRPr lang="en-US"/>
        </a:p>
      </dgm:t>
    </dgm:pt>
    <dgm:pt modelId="{EEB2D121-3563-4A90-8BA1-628B9BAAE0D9}">
      <dgm:prSet/>
      <dgm:spPr/>
      <dgm:t>
        <a:bodyPr/>
        <a:lstStyle/>
        <a:p>
          <a:r>
            <a:rPr lang="en-US" dirty="0"/>
            <a:t>Analyze behavioral shifts from 2013 to 2023</a:t>
          </a:r>
        </a:p>
      </dgm:t>
    </dgm:pt>
    <dgm:pt modelId="{2533FDFB-D1F1-41D4-B95D-B45745F7CE68}" type="parTrans" cxnId="{D07CC185-90E5-43B1-98CF-767913D3B6E5}">
      <dgm:prSet/>
      <dgm:spPr/>
      <dgm:t>
        <a:bodyPr/>
        <a:lstStyle/>
        <a:p>
          <a:endParaRPr lang="en-US"/>
        </a:p>
      </dgm:t>
    </dgm:pt>
    <dgm:pt modelId="{821878B5-D0B5-4E93-9299-92E050890580}" type="sibTrans" cxnId="{D07CC185-90E5-43B1-98CF-767913D3B6E5}">
      <dgm:prSet/>
      <dgm:spPr/>
      <dgm:t>
        <a:bodyPr/>
        <a:lstStyle/>
        <a:p>
          <a:endParaRPr lang="en-US"/>
        </a:p>
      </dgm:t>
    </dgm:pt>
    <dgm:pt modelId="{CC1FF074-88B7-48B5-BDDD-94EFE007C4FA}" type="pres">
      <dgm:prSet presAssocID="{F9D7E2DF-1EA9-41CE-A538-7E213AB4A829}" presName="linear" presStyleCnt="0">
        <dgm:presLayoutVars>
          <dgm:animLvl val="lvl"/>
          <dgm:resizeHandles val="exact"/>
        </dgm:presLayoutVars>
      </dgm:prSet>
      <dgm:spPr/>
    </dgm:pt>
    <dgm:pt modelId="{50718912-D1E1-4C33-8873-B79A8523580B}" type="pres">
      <dgm:prSet presAssocID="{7BA4907D-D909-4EC2-BF05-05ACD65194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4E6164-3D72-429C-9B6D-38B5020FD23C}" type="pres">
      <dgm:prSet presAssocID="{68AAB457-55C5-4831-8B28-99E9EBD9172E}" presName="spacer" presStyleCnt="0"/>
      <dgm:spPr/>
    </dgm:pt>
    <dgm:pt modelId="{2E1A1E97-8480-47AA-BED2-1E3F333C0A79}" type="pres">
      <dgm:prSet presAssocID="{BB878DB0-B499-4FEE-A83E-6A62AF3E25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C9D326-9958-4ABE-BE9D-9FEC754B82A5}" type="pres">
      <dgm:prSet presAssocID="{583BA4D0-BFD8-4497-9F7A-CD80347B08D0}" presName="spacer" presStyleCnt="0"/>
      <dgm:spPr/>
    </dgm:pt>
    <dgm:pt modelId="{4E9157EE-EDA1-41E4-909B-3EDF5BEDBAD0}" type="pres">
      <dgm:prSet presAssocID="{EEB2D121-3563-4A90-8BA1-628B9BAAE0D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86F509-3BE7-437A-8649-57E84F78CC66}" srcId="{F9D7E2DF-1EA9-41CE-A538-7E213AB4A829}" destId="{7BA4907D-D909-4EC2-BF05-05ACD65194A5}" srcOrd="0" destOrd="0" parTransId="{DE66C292-2D3B-4FB2-8D2E-42E1DBBBE834}" sibTransId="{68AAB457-55C5-4831-8B28-99E9EBD9172E}"/>
    <dgm:cxn modelId="{BF9B881C-1E81-4EFE-BCFC-8831683394E3}" type="presOf" srcId="{F9D7E2DF-1EA9-41CE-A538-7E213AB4A829}" destId="{CC1FF074-88B7-48B5-BDDD-94EFE007C4FA}" srcOrd="0" destOrd="0" presId="urn:microsoft.com/office/officeart/2005/8/layout/vList2"/>
    <dgm:cxn modelId="{FA0CE07C-9BB3-4CE6-AD11-2A02F1AB3D8A}" type="presOf" srcId="{BB878DB0-B499-4FEE-A83E-6A62AF3E25B0}" destId="{2E1A1E97-8480-47AA-BED2-1E3F333C0A79}" srcOrd="0" destOrd="0" presId="urn:microsoft.com/office/officeart/2005/8/layout/vList2"/>
    <dgm:cxn modelId="{D07CC185-90E5-43B1-98CF-767913D3B6E5}" srcId="{F9D7E2DF-1EA9-41CE-A538-7E213AB4A829}" destId="{EEB2D121-3563-4A90-8BA1-628B9BAAE0D9}" srcOrd="2" destOrd="0" parTransId="{2533FDFB-D1F1-41D4-B95D-B45745F7CE68}" sibTransId="{821878B5-D0B5-4E93-9299-92E050890580}"/>
    <dgm:cxn modelId="{407CC8CA-389D-4C5E-98DE-F54455633DC0}" type="presOf" srcId="{7BA4907D-D909-4EC2-BF05-05ACD65194A5}" destId="{50718912-D1E1-4C33-8873-B79A8523580B}" srcOrd="0" destOrd="0" presId="urn:microsoft.com/office/officeart/2005/8/layout/vList2"/>
    <dgm:cxn modelId="{3625E8F2-9463-4A33-BB5C-DE9F1E3AB63A}" type="presOf" srcId="{EEB2D121-3563-4A90-8BA1-628B9BAAE0D9}" destId="{4E9157EE-EDA1-41E4-909B-3EDF5BEDBAD0}" srcOrd="0" destOrd="0" presId="urn:microsoft.com/office/officeart/2005/8/layout/vList2"/>
    <dgm:cxn modelId="{A61B5BFC-460E-4AB7-9546-D2E55ACDCB60}" srcId="{F9D7E2DF-1EA9-41CE-A538-7E213AB4A829}" destId="{BB878DB0-B499-4FEE-A83E-6A62AF3E25B0}" srcOrd="1" destOrd="0" parTransId="{EF7C376A-BFD9-4D12-8FBA-8DE7D1A6AA6F}" sibTransId="{583BA4D0-BFD8-4497-9F7A-CD80347B08D0}"/>
    <dgm:cxn modelId="{F8A04A46-B066-4DF9-9231-CD0A676CC698}" type="presParOf" srcId="{CC1FF074-88B7-48B5-BDDD-94EFE007C4FA}" destId="{50718912-D1E1-4C33-8873-B79A8523580B}" srcOrd="0" destOrd="0" presId="urn:microsoft.com/office/officeart/2005/8/layout/vList2"/>
    <dgm:cxn modelId="{1EE6111F-963D-4365-988C-C8437E02B326}" type="presParOf" srcId="{CC1FF074-88B7-48B5-BDDD-94EFE007C4FA}" destId="{AA4E6164-3D72-429C-9B6D-38B5020FD23C}" srcOrd="1" destOrd="0" presId="urn:microsoft.com/office/officeart/2005/8/layout/vList2"/>
    <dgm:cxn modelId="{A8464573-14A3-4B0D-A778-8DEA752A7F4C}" type="presParOf" srcId="{CC1FF074-88B7-48B5-BDDD-94EFE007C4FA}" destId="{2E1A1E97-8480-47AA-BED2-1E3F333C0A79}" srcOrd="2" destOrd="0" presId="urn:microsoft.com/office/officeart/2005/8/layout/vList2"/>
    <dgm:cxn modelId="{679F3399-9627-471E-AC34-6485CFA75D9F}" type="presParOf" srcId="{CC1FF074-88B7-48B5-BDDD-94EFE007C4FA}" destId="{CFC9D326-9958-4ABE-BE9D-9FEC754B82A5}" srcOrd="3" destOrd="0" presId="urn:microsoft.com/office/officeart/2005/8/layout/vList2"/>
    <dgm:cxn modelId="{01A7EFA2-40A7-40DB-BC7E-1702C0A51470}" type="presParOf" srcId="{CC1FF074-88B7-48B5-BDDD-94EFE007C4FA}" destId="{4E9157EE-EDA1-41E4-909B-3EDF5BEDBA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D7E2DF-1EA9-41CE-A538-7E213AB4A82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A4907D-D909-4EC2-BF05-05ACD65194A5}">
      <dgm:prSet/>
      <dgm:spPr>
        <a:solidFill>
          <a:schemeClr val="bg1">
            <a:lumMod val="90000"/>
          </a:schemeClr>
        </a:solidFill>
      </dgm:spPr>
      <dgm:t>
        <a:bodyPr/>
        <a:lstStyle/>
        <a:p>
          <a:r>
            <a:rPr lang="en-US" dirty="0"/>
            <a:t>Assess who shifts from in-person to online shopping?</a:t>
          </a:r>
        </a:p>
      </dgm:t>
    </dgm:pt>
    <dgm:pt modelId="{DE66C292-2D3B-4FB2-8D2E-42E1DBBBE834}" type="parTrans" cxnId="{C186F509-3BE7-437A-8649-57E84F78CC66}">
      <dgm:prSet/>
      <dgm:spPr/>
      <dgm:t>
        <a:bodyPr/>
        <a:lstStyle/>
        <a:p>
          <a:endParaRPr lang="en-US"/>
        </a:p>
      </dgm:t>
    </dgm:pt>
    <dgm:pt modelId="{68AAB457-55C5-4831-8B28-99E9EBD9172E}" type="sibTrans" cxnId="{C186F509-3BE7-437A-8649-57E84F78CC66}">
      <dgm:prSet/>
      <dgm:spPr/>
      <dgm:t>
        <a:bodyPr/>
        <a:lstStyle/>
        <a:p>
          <a:endParaRPr lang="en-US"/>
        </a:p>
      </dgm:t>
    </dgm:pt>
    <dgm:pt modelId="{BB878DB0-B499-4FEE-A83E-6A62AF3E25B0}">
      <dgm:prSet/>
      <dgm:spPr/>
      <dgm:t>
        <a:bodyPr/>
        <a:lstStyle/>
        <a:p>
          <a:r>
            <a:rPr lang="en-US" dirty="0"/>
            <a:t>Evaluate how online shopping reshapes in-person shopping, leisure, and chores</a:t>
          </a:r>
        </a:p>
      </dgm:t>
    </dgm:pt>
    <dgm:pt modelId="{EF7C376A-BFD9-4D12-8FBA-8DE7D1A6AA6F}" type="parTrans" cxnId="{A61B5BFC-460E-4AB7-9546-D2E55ACDCB60}">
      <dgm:prSet/>
      <dgm:spPr/>
      <dgm:t>
        <a:bodyPr/>
        <a:lstStyle/>
        <a:p>
          <a:endParaRPr lang="en-US"/>
        </a:p>
      </dgm:t>
    </dgm:pt>
    <dgm:pt modelId="{583BA4D0-BFD8-4497-9F7A-CD80347B08D0}" type="sibTrans" cxnId="{A61B5BFC-460E-4AB7-9546-D2E55ACDCB60}">
      <dgm:prSet/>
      <dgm:spPr/>
      <dgm:t>
        <a:bodyPr/>
        <a:lstStyle/>
        <a:p>
          <a:endParaRPr lang="en-US"/>
        </a:p>
      </dgm:t>
    </dgm:pt>
    <dgm:pt modelId="{EEB2D121-3563-4A90-8BA1-628B9BAAE0D9}">
      <dgm:prSet/>
      <dgm:spPr>
        <a:solidFill>
          <a:schemeClr val="bg1">
            <a:lumMod val="90000"/>
          </a:schemeClr>
        </a:solidFill>
      </dgm:spPr>
      <dgm:t>
        <a:bodyPr/>
        <a:lstStyle/>
        <a:p>
          <a:r>
            <a:rPr lang="en-US" dirty="0"/>
            <a:t>Analyze behavioral shifts from 2013 to 2023</a:t>
          </a:r>
        </a:p>
      </dgm:t>
    </dgm:pt>
    <dgm:pt modelId="{2533FDFB-D1F1-41D4-B95D-B45745F7CE68}" type="parTrans" cxnId="{D07CC185-90E5-43B1-98CF-767913D3B6E5}">
      <dgm:prSet/>
      <dgm:spPr/>
      <dgm:t>
        <a:bodyPr/>
        <a:lstStyle/>
        <a:p>
          <a:endParaRPr lang="en-US"/>
        </a:p>
      </dgm:t>
    </dgm:pt>
    <dgm:pt modelId="{821878B5-D0B5-4E93-9299-92E050890580}" type="sibTrans" cxnId="{D07CC185-90E5-43B1-98CF-767913D3B6E5}">
      <dgm:prSet/>
      <dgm:spPr/>
      <dgm:t>
        <a:bodyPr/>
        <a:lstStyle/>
        <a:p>
          <a:endParaRPr lang="en-US"/>
        </a:p>
      </dgm:t>
    </dgm:pt>
    <dgm:pt modelId="{CC1FF074-88B7-48B5-BDDD-94EFE007C4FA}" type="pres">
      <dgm:prSet presAssocID="{F9D7E2DF-1EA9-41CE-A538-7E213AB4A829}" presName="linear" presStyleCnt="0">
        <dgm:presLayoutVars>
          <dgm:animLvl val="lvl"/>
          <dgm:resizeHandles val="exact"/>
        </dgm:presLayoutVars>
      </dgm:prSet>
      <dgm:spPr/>
    </dgm:pt>
    <dgm:pt modelId="{50718912-D1E1-4C33-8873-B79A8523580B}" type="pres">
      <dgm:prSet presAssocID="{7BA4907D-D909-4EC2-BF05-05ACD65194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4E6164-3D72-429C-9B6D-38B5020FD23C}" type="pres">
      <dgm:prSet presAssocID="{68AAB457-55C5-4831-8B28-99E9EBD9172E}" presName="spacer" presStyleCnt="0"/>
      <dgm:spPr/>
    </dgm:pt>
    <dgm:pt modelId="{2E1A1E97-8480-47AA-BED2-1E3F333C0A79}" type="pres">
      <dgm:prSet presAssocID="{BB878DB0-B499-4FEE-A83E-6A62AF3E25B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C9D326-9958-4ABE-BE9D-9FEC754B82A5}" type="pres">
      <dgm:prSet presAssocID="{583BA4D0-BFD8-4497-9F7A-CD80347B08D0}" presName="spacer" presStyleCnt="0"/>
      <dgm:spPr/>
    </dgm:pt>
    <dgm:pt modelId="{4E9157EE-EDA1-41E4-909B-3EDF5BEDBAD0}" type="pres">
      <dgm:prSet presAssocID="{EEB2D121-3563-4A90-8BA1-628B9BAAE0D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86F509-3BE7-437A-8649-57E84F78CC66}" srcId="{F9D7E2DF-1EA9-41CE-A538-7E213AB4A829}" destId="{7BA4907D-D909-4EC2-BF05-05ACD65194A5}" srcOrd="0" destOrd="0" parTransId="{DE66C292-2D3B-4FB2-8D2E-42E1DBBBE834}" sibTransId="{68AAB457-55C5-4831-8B28-99E9EBD9172E}"/>
    <dgm:cxn modelId="{BF9B881C-1E81-4EFE-BCFC-8831683394E3}" type="presOf" srcId="{F9D7E2DF-1EA9-41CE-A538-7E213AB4A829}" destId="{CC1FF074-88B7-48B5-BDDD-94EFE007C4FA}" srcOrd="0" destOrd="0" presId="urn:microsoft.com/office/officeart/2005/8/layout/vList2"/>
    <dgm:cxn modelId="{FA0CE07C-9BB3-4CE6-AD11-2A02F1AB3D8A}" type="presOf" srcId="{BB878DB0-B499-4FEE-A83E-6A62AF3E25B0}" destId="{2E1A1E97-8480-47AA-BED2-1E3F333C0A79}" srcOrd="0" destOrd="0" presId="urn:microsoft.com/office/officeart/2005/8/layout/vList2"/>
    <dgm:cxn modelId="{D07CC185-90E5-43B1-98CF-767913D3B6E5}" srcId="{F9D7E2DF-1EA9-41CE-A538-7E213AB4A829}" destId="{EEB2D121-3563-4A90-8BA1-628B9BAAE0D9}" srcOrd="2" destOrd="0" parTransId="{2533FDFB-D1F1-41D4-B95D-B45745F7CE68}" sibTransId="{821878B5-D0B5-4E93-9299-92E050890580}"/>
    <dgm:cxn modelId="{407CC8CA-389D-4C5E-98DE-F54455633DC0}" type="presOf" srcId="{7BA4907D-D909-4EC2-BF05-05ACD65194A5}" destId="{50718912-D1E1-4C33-8873-B79A8523580B}" srcOrd="0" destOrd="0" presId="urn:microsoft.com/office/officeart/2005/8/layout/vList2"/>
    <dgm:cxn modelId="{3625E8F2-9463-4A33-BB5C-DE9F1E3AB63A}" type="presOf" srcId="{EEB2D121-3563-4A90-8BA1-628B9BAAE0D9}" destId="{4E9157EE-EDA1-41E4-909B-3EDF5BEDBAD0}" srcOrd="0" destOrd="0" presId="urn:microsoft.com/office/officeart/2005/8/layout/vList2"/>
    <dgm:cxn modelId="{A61B5BFC-460E-4AB7-9546-D2E55ACDCB60}" srcId="{F9D7E2DF-1EA9-41CE-A538-7E213AB4A829}" destId="{BB878DB0-B499-4FEE-A83E-6A62AF3E25B0}" srcOrd="1" destOrd="0" parTransId="{EF7C376A-BFD9-4D12-8FBA-8DE7D1A6AA6F}" sibTransId="{583BA4D0-BFD8-4497-9F7A-CD80347B08D0}"/>
    <dgm:cxn modelId="{F8A04A46-B066-4DF9-9231-CD0A676CC698}" type="presParOf" srcId="{CC1FF074-88B7-48B5-BDDD-94EFE007C4FA}" destId="{50718912-D1E1-4C33-8873-B79A8523580B}" srcOrd="0" destOrd="0" presId="urn:microsoft.com/office/officeart/2005/8/layout/vList2"/>
    <dgm:cxn modelId="{1EE6111F-963D-4365-988C-C8437E02B326}" type="presParOf" srcId="{CC1FF074-88B7-48B5-BDDD-94EFE007C4FA}" destId="{AA4E6164-3D72-429C-9B6D-38B5020FD23C}" srcOrd="1" destOrd="0" presId="urn:microsoft.com/office/officeart/2005/8/layout/vList2"/>
    <dgm:cxn modelId="{A8464573-14A3-4B0D-A778-8DEA752A7F4C}" type="presParOf" srcId="{CC1FF074-88B7-48B5-BDDD-94EFE007C4FA}" destId="{2E1A1E97-8480-47AA-BED2-1E3F333C0A79}" srcOrd="2" destOrd="0" presId="urn:microsoft.com/office/officeart/2005/8/layout/vList2"/>
    <dgm:cxn modelId="{679F3399-9627-471E-AC34-6485CFA75D9F}" type="presParOf" srcId="{CC1FF074-88B7-48B5-BDDD-94EFE007C4FA}" destId="{CFC9D326-9958-4ABE-BE9D-9FEC754B82A5}" srcOrd="3" destOrd="0" presId="urn:microsoft.com/office/officeart/2005/8/layout/vList2"/>
    <dgm:cxn modelId="{01A7EFA2-40A7-40DB-BC7E-1702C0A51470}" type="presParOf" srcId="{CC1FF074-88B7-48B5-BDDD-94EFE007C4FA}" destId="{4E9157EE-EDA1-41E4-909B-3EDF5BEDBA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18912-D1E1-4C33-8873-B79A8523580B}">
      <dsp:nvSpPr>
        <dsp:cNvPr id="0" name=""/>
        <dsp:cNvSpPr/>
      </dsp:nvSpPr>
      <dsp:spPr>
        <a:xfrm>
          <a:off x="0" y="214781"/>
          <a:ext cx="68351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Assess who shifts from in-person to online shopping?</a:t>
          </a:r>
        </a:p>
      </dsp:txBody>
      <dsp:txXfrm>
        <a:off x="56315" y="271096"/>
        <a:ext cx="6722510" cy="1040990"/>
      </dsp:txXfrm>
    </dsp:sp>
    <dsp:sp modelId="{2E1A1E97-8480-47AA-BED2-1E3F333C0A79}">
      <dsp:nvSpPr>
        <dsp:cNvPr id="0" name=""/>
        <dsp:cNvSpPr/>
      </dsp:nvSpPr>
      <dsp:spPr>
        <a:xfrm>
          <a:off x="0" y="1451921"/>
          <a:ext cx="68351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Evaluate how online shopping reshapes in-person shopping, leisure, and chores</a:t>
          </a:r>
        </a:p>
      </dsp:txBody>
      <dsp:txXfrm>
        <a:off x="56315" y="1508236"/>
        <a:ext cx="6722510" cy="1040990"/>
      </dsp:txXfrm>
    </dsp:sp>
    <dsp:sp modelId="{4E9157EE-EDA1-41E4-909B-3EDF5BEDBAD0}">
      <dsp:nvSpPr>
        <dsp:cNvPr id="0" name=""/>
        <dsp:cNvSpPr/>
      </dsp:nvSpPr>
      <dsp:spPr>
        <a:xfrm>
          <a:off x="0" y="2689061"/>
          <a:ext cx="68351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behavioral shifts from 2013 to 2023</a:t>
          </a:r>
        </a:p>
      </dsp:txBody>
      <dsp:txXfrm>
        <a:off x="56315" y="2745376"/>
        <a:ext cx="6722510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18912-D1E1-4C33-8873-B79A8523580B}">
      <dsp:nvSpPr>
        <dsp:cNvPr id="0" name=""/>
        <dsp:cNvSpPr/>
      </dsp:nvSpPr>
      <dsp:spPr>
        <a:xfrm>
          <a:off x="0" y="214781"/>
          <a:ext cx="6835140" cy="1153620"/>
        </a:xfrm>
        <a:prstGeom prst="roundRect">
          <a:avLst/>
        </a:prstGeom>
        <a:solidFill>
          <a:schemeClr val="bg1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Assess who shifts from in-person to online shopping?</a:t>
          </a:r>
        </a:p>
      </dsp:txBody>
      <dsp:txXfrm>
        <a:off x="56315" y="271096"/>
        <a:ext cx="6722510" cy="1040990"/>
      </dsp:txXfrm>
    </dsp:sp>
    <dsp:sp modelId="{2E1A1E97-8480-47AA-BED2-1E3F333C0A79}">
      <dsp:nvSpPr>
        <dsp:cNvPr id="0" name=""/>
        <dsp:cNvSpPr/>
      </dsp:nvSpPr>
      <dsp:spPr>
        <a:xfrm>
          <a:off x="0" y="1451921"/>
          <a:ext cx="6835140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Evaluate how online shopping reshapes in-person shopping, leisure, and chores</a:t>
          </a:r>
        </a:p>
      </dsp:txBody>
      <dsp:txXfrm>
        <a:off x="56315" y="1508236"/>
        <a:ext cx="6722510" cy="1040990"/>
      </dsp:txXfrm>
    </dsp:sp>
    <dsp:sp modelId="{4E9157EE-EDA1-41E4-909B-3EDF5BEDBAD0}">
      <dsp:nvSpPr>
        <dsp:cNvPr id="0" name=""/>
        <dsp:cNvSpPr/>
      </dsp:nvSpPr>
      <dsp:spPr>
        <a:xfrm>
          <a:off x="0" y="2689061"/>
          <a:ext cx="6835140" cy="1153620"/>
        </a:xfrm>
        <a:prstGeom prst="roundRect">
          <a:avLst/>
        </a:prstGeom>
        <a:solidFill>
          <a:schemeClr val="bg1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behavioral shifts from 2013 to 2023</a:t>
          </a:r>
        </a:p>
      </dsp:txBody>
      <dsp:txXfrm>
        <a:off x="56315" y="2745376"/>
        <a:ext cx="6722510" cy="104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EC380E-B418-40CC-B1F9-D7A3A8EF87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46818-EC35-44AF-86C1-8B6A913774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102B4-56F3-4E57-8D3B-775DDAAADE32}" type="datetimeFigureOut">
              <a:rPr lang="en-US" smtClean="0">
                <a:latin typeface="Arial Nova" panose="020B0504020202020204" pitchFamily="34" charset="0"/>
              </a:rPr>
              <a:t>9/10/2025</a:t>
            </a:fld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4B854-7724-49DC-BD7C-039B06840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066C0-EAEC-4054-A124-EC0C296853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7AD0A-559A-4763-A4C2-AE13DFA879B2}" type="slidenum">
              <a:rPr lang="en-US" smtClean="0">
                <a:latin typeface="Arial Nova" panose="020B0504020202020204" pitchFamily="34" charset="0"/>
              </a:rPr>
              <a:t>‹#›</a:t>
            </a:fld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33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2221" y="892147"/>
            <a:ext cx="4513557" cy="253887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8599" y="3653292"/>
            <a:ext cx="6399213" cy="494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AEF9C3-6622-46D8-B52F-444C04EEEB6C}"/>
              </a:ext>
            </a:extLst>
          </p:cNvPr>
          <p:cNvSpPr>
            <a:spLocks noChangeAspect="1"/>
          </p:cNvSpPr>
          <p:nvPr/>
        </p:nvSpPr>
        <p:spPr>
          <a:xfrm>
            <a:off x="0" y="219019"/>
            <a:ext cx="6857999" cy="515594"/>
          </a:xfrm>
          <a:prstGeom prst="rect">
            <a:avLst/>
          </a:prstGeom>
          <a:solidFill>
            <a:srgbClr val="5859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UTK Horiz_R">
            <a:extLst>
              <a:ext uri="{FF2B5EF4-FFF2-40B4-BE49-F238E27FC236}">
                <a16:creationId xmlns:a16="http://schemas.microsoft.com/office/drawing/2014/main" id="{5AE1D029-3359-4019-AE1E-E2DFB10D45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48189" y="363344"/>
            <a:ext cx="970075" cy="217635"/>
            <a:chOff x="0" y="1299"/>
            <a:chExt cx="7680" cy="1723"/>
          </a:xfrm>
        </p:grpSpPr>
        <p:sp>
          <p:nvSpPr>
            <p:cNvPr id="10" name="T fill">
              <a:extLst>
                <a:ext uri="{FF2B5EF4-FFF2-40B4-BE49-F238E27FC236}">
                  <a16:creationId xmlns:a16="http://schemas.microsoft.com/office/drawing/2014/main" id="{1435F426-ED13-4CA8-AEE5-ED5A3AB6FE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110" y="1391"/>
              <a:ext cx="1429" cy="15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Type">
              <a:extLst>
                <a:ext uri="{FF2B5EF4-FFF2-40B4-BE49-F238E27FC236}">
                  <a16:creationId xmlns:a16="http://schemas.microsoft.com/office/drawing/2014/main" id="{DA63481C-9A34-4F9A-9EFA-445053B975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0" y="1302"/>
              <a:ext cx="5707" cy="1720"/>
            </a:xfrm>
            <a:custGeom>
              <a:avLst/>
              <a:gdLst>
                <a:gd name="T0" fmla="*/ 540 w 12347"/>
                <a:gd name="T1" fmla="*/ 2590 h 3689"/>
                <a:gd name="T2" fmla="*/ 2613 w 12347"/>
                <a:gd name="T3" fmla="*/ 1052 h 3689"/>
                <a:gd name="T4" fmla="*/ 1942 w 12347"/>
                <a:gd name="T5" fmla="*/ 2472 h 3689"/>
                <a:gd name="T6" fmla="*/ 4225 w 12347"/>
                <a:gd name="T7" fmla="*/ 1272 h 3689"/>
                <a:gd name="T8" fmla="*/ 2977 w 12347"/>
                <a:gd name="T9" fmla="*/ 1197 h 3689"/>
                <a:gd name="T10" fmla="*/ 4223 w 12347"/>
                <a:gd name="T11" fmla="*/ 2417 h 3689"/>
                <a:gd name="T12" fmla="*/ 4452 w 12347"/>
                <a:gd name="T13" fmla="*/ 1023 h 3689"/>
                <a:gd name="T14" fmla="*/ 5776 w 12347"/>
                <a:gd name="T15" fmla="*/ 2560 h 3689"/>
                <a:gd name="T16" fmla="*/ 6086 w 12347"/>
                <a:gd name="T17" fmla="*/ 1048 h 3689"/>
                <a:gd name="T18" fmla="*/ 6999 w 12347"/>
                <a:gd name="T19" fmla="*/ 1970 h 3689"/>
                <a:gd name="T20" fmla="*/ 7538 w 12347"/>
                <a:gd name="T21" fmla="*/ 2195 h 3689"/>
                <a:gd name="T22" fmla="*/ 8303 w 12347"/>
                <a:gd name="T23" fmla="*/ 1077 h 3689"/>
                <a:gd name="T24" fmla="*/ 8907 w 12347"/>
                <a:gd name="T25" fmla="*/ 1495 h 3689"/>
                <a:gd name="T26" fmla="*/ 10900 w 12347"/>
                <a:gd name="T27" fmla="*/ 1317 h 3689"/>
                <a:gd name="T28" fmla="*/ 11049 w 12347"/>
                <a:gd name="T29" fmla="*/ 2304 h 3689"/>
                <a:gd name="T30" fmla="*/ 10223 w 12347"/>
                <a:gd name="T31" fmla="*/ 1669 h 3689"/>
                <a:gd name="T32" fmla="*/ 11348 w 12347"/>
                <a:gd name="T33" fmla="*/ 2302 h 3689"/>
                <a:gd name="T34" fmla="*/ 12110 w 12347"/>
                <a:gd name="T35" fmla="*/ 1966 h 3689"/>
                <a:gd name="T36" fmla="*/ 146 w 12347"/>
                <a:gd name="T37" fmla="*/ 18 h 3689"/>
                <a:gd name="T38" fmla="*/ 527 w 12347"/>
                <a:gd name="T39" fmla="*/ 705 h 3689"/>
                <a:gd name="T40" fmla="*/ 1590 w 12347"/>
                <a:gd name="T41" fmla="*/ 8 h 3689"/>
                <a:gd name="T42" fmla="*/ 965 w 12347"/>
                <a:gd name="T43" fmla="*/ 541 h 3689"/>
                <a:gd name="T44" fmla="*/ 2329 w 12347"/>
                <a:gd name="T45" fmla="*/ 69 h 3689"/>
                <a:gd name="T46" fmla="*/ 2377 w 12347"/>
                <a:gd name="T47" fmla="*/ 533 h 3689"/>
                <a:gd name="T48" fmla="*/ 2104 w 12347"/>
                <a:gd name="T49" fmla="*/ 310 h 3689"/>
                <a:gd name="T50" fmla="*/ 3042 w 12347"/>
                <a:gd name="T51" fmla="*/ 16 h 3689"/>
                <a:gd name="T52" fmla="*/ 3460 w 12347"/>
                <a:gd name="T53" fmla="*/ 20 h 3689"/>
                <a:gd name="T54" fmla="*/ 4030 w 12347"/>
                <a:gd name="T55" fmla="*/ 210 h 3689"/>
                <a:gd name="T56" fmla="*/ 4433 w 12347"/>
                <a:gd name="T57" fmla="*/ 428 h 3689"/>
                <a:gd name="T58" fmla="*/ 4898 w 12347"/>
                <a:gd name="T59" fmla="*/ 703 h 3689"/>
                <a:gd name="T60" fmla="*/ 5651 w 12347"/>
                <a:gd name="T61" fmla="*/ 717 h 3689"/>
                <a:gd name="T62" fmla="*/ 6407 w 12347"/>
                <a:gd name="T63" fmla="*/ 58 h 3689"/>
                <a:gd name="T64" fmla="*/ 6347 w 12347"/>
                <a:gd name="T65" fmla="*/ 701 h 3689"/>
                <a:gd name="T66" fmla="*/ 6613 w 12347"/>
                <a:gd name="T67" fmla="*/ 279 h 3689"/>
                <a:gd name="T68" fmla="*/ 7507 w 12347"/>
                <a:gd name="T69" fmla="*/ 628 h 3689"/>
                <a:gd name="T70" fmla="*/ 6994 w 12347"/>
                <a:gd name="T71" fmla="*/ 707 h 3689"/>
                <a:gd name="T72" fmla="*/ 8117 w 12347"/>
                <a:gd name="T73" fmla="*/ 551 h 3689"/>
                <a:gd name="T74" fmla="*/ 8161 w 12347"/>
                <a:gd name="T75" fmla="*/ 103 h 3689"/>
                <a:gd name="T76" fmla="*/ 8472 w 12347"/>
                <a:gd name="T77" fmla="*/ 541 h 3689"/>
                <a:gd name="T78" fmla="*/ 9427 w 12347"/>
                <a:gd name="T79" fmla="*/ 13 h 3689"/>
                <a:gd name="T80" fmla="*/ 9210 w 12347"/>
                <a:gd name="T81" fmla="*/ 699 h 3689"/>
                <a:gd name="T82" fmla="*/ 10154 w 12347"/>
                <a:gd name="T83" fmla="*/ 98 h 3689"/>
                <a:gd name="T84" fmla="*/ 9981 w 12347"/>
                <a:gd name="T85" fmla="*/ 698 h 3689"/>
                <a:gd name="T86" fmla="*/ 10966 w 12347"/>
                <a:gd name="T87" fmla="*/ 322 h 3689"/>
                <a:gd name="T88" fmla="*/ 11806 w 12347"/>
                <a:gd name="T89" fmla="*/ 66 h 3689"/>
                <a:gd name="T90" fmla="*/ 12174 w 12347"/>
                <a:gd name="T91" fmla="*/ 248 h 3689"/>
                <a:gd name="T92" fmla="*/ 5639 w 12347"/>
                <a:gd name="T93" fmla="*/ 3528 h 3689"/>
                <a:gd name="T94" fmla="*/ 6285 w 12347"/>
                <a:gd name="T95" fmla="*/ 3678 h 3689"/>
                <a:gd name="T96" fmla="*/ 5755 w 12347"/>
                <a:gd name="T97" fmla="*/ 3133 h 3689"/>
                <a:gd name="T98" fmla="*/ 6551 w 12347"/>
                <a:gd name="T99" fmla="*/ 3182 h 3689"/>
                <a:gd name="T100" fmla="*/ 6954 w 12347"/>
                <a:gd name="T101" fmla="*/ 3400 h 3689"/>
                <a:gd name="T102" fmla="*/ 8555 w 12347"/>
                <a:gd name="T103" fmla="*/ 3013 h 3689"/>
                <a:gd name="T104" fmla="*/ 8345 w 12347"/>
                <a:gd name="T105" fmla="*/ 3402 h 3689"/>
                <a:gd name="T106" fmla="*/ 8661 w 12347"/>
                <a:gd name="T107" fmla="*/ 3671 h 3689"/>
                <a:gd name="T108" fmla="*/ 9170 w 12347"/>
                <a:gd name="T109" fmla="*/ 2983 h 3689"/>
                <a:gd name="T110" fmla="*/ 9443 w 12347"/>
                <a:gd name="T111" fmla="*/ 2980 h 3689"/>
                <a:gd name="T112" fmla="*/ 9914 w 12347"/>
                <a:gd name="T113" fmla="*/ 3111 h 3689"/>
                <a:gd name="T114" fmla="*/ 10306 w 12347"/>
                <a:gd name="T115" fmla="*/ 2984 h 3689"/>
                <a:gd name="T116" fmla="*/ 11261 w 12347"/>
                <a:gd name="T117" fmla="*/ 2982 h 3689"/>
                <a:gd name="T118" fmla="*/ 11241 w 12347"/>
                <a:gd name="T119" fmla="*/ 3624 h 3689"/>
                <a:gd name="T120" fmla="*/ 11735 w 12347"/>
                <a:gd name="T121" fmla="*/ 3654 h 3689"/>
                <a:gd name="T122" fmla="*/ 12152 w 12347"/>
                <a:gd name="T123" fmla="*/ 3430 h 3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347" h="3689">
                  <a:moveTo>
                    <a:pt x="1314" y="1177"/>
                  </a:moveTo>
                  <a:cubicBezTo>
                    <a:pt x="1336" y="1194"/>
                    <a:pt x="1352" y="1228"/>
                    <a:pt x="1362" y="1282"/>
                  </a:cubicBezTo>
                  <a:cubicBezTo>
                    <a:pt x="1366" y="1306"/>
                    <a:pt x="1375" y="1318"/>
                    <a:pt x="1389" y="1317"/>
                  </a:cubicBezTo>
                  <a:cubicBezTo>
                    <a:pt x="1406" y="1316"/>
                    <a:pt x="1414" y="1304"/>
                    <a:pt x="1413" y="1281"/>
                  </a:cubicBezTo>
                  <a:cubicBezTo>
                    <a:pt x="1412" y="1270"/>
                    <a:pt x="1410" y="1251"/>
                    <a:pt x="1406" y="1226"/>
                  </a:cubicBezTo>
                  <a:cubicBezTo>
                    <a:pt x="1402" y="1206"/>
                    <a:pt x="1400" y="1173"/>
                    <a:pt x="1400" y="1129"/>
                  </a:cubicBezTo>
                  <a:cubicBezTo>
                    <a:pt x="1400" y="1085"/>
                    <a:pt x="1396" y="1058"/>
                    <a:pt x="1387" y="1049"/>
                  </a:cubicBezTo>
                  <a:cubicBezTo>
                    <a:pt x="1379" y="1040"/>
                    <a:pt x="1354" y="1035"/>
                    <a:pt x="1312" y="1035"/>
                  </a:cubicBezTo>
                  <a:cubicBezTo>
                    <a:pt x="93" y="1035"/>
                    <a:pt x="93" y="1035"/>
                    <a:pt x="93" y="1035"/>
                  </a:cubicBezTo>
                  <a:cubicBezTo>
                    <a:pt x="67" y="1035"/>
                    <a:pt x="50" y="1041"/>
                    <a:pt x="42" y="1052"/>
                  </a:cubicBezTo>
                  <a:cubicBezTo>
                    <a:pt x="35" y="1063"/>
                    <a:pt x="31" y="1085"/>
                    <a:pt x="31" y="1120"/>
                  </a:cubicBezTo>
                  <a:cubicBezTo>
                    <a:pt x="31" y="1155"/>
                    <a:pt x="25" y="1200"/>
                    <a:pt x="14" y="1254"/>
                  </a:cubicBezTo>
                  <a:cubicBezTo>
                    <a:pt x="5" y="1296"/>
                    <a:pt x="0" y="1325"/>
                    <a:pt x="0" y="1341"/>
                  </a:cubicBezTo>
                  <a:cubicBezTo>
                    <a:pt x="0" y="1361"/>
                    <a:pt x="7" y="1371"/>
                    <a:pt x="20" y="1371"/>
                  </a:cubicBezTo>
                  <a:cubicBezTo>
                    <a:pt x="34" y="1372"/>
                    <a:pt x="44" y="1358"/>
                    <a:pt x="51" y="1328"/>
                  </a:cubicBezTo>
                  <a:cubicBezTo>
                    <a:pt x="66" y="1261"/>
                    <a:pt x="87" y="1214"/>
                    <a:pt x="115" y="1190"/>
                  </a:cubicBezTo>
                  <a:cubicBezTo>
                    <a:pt x="142" y="1165"/>
                    <a:pt x="187" y="1153"/>
                    <a:pt x="248" y="1153"/>
                  </a:cubicBezTo>
                  <a:cubicBezTo>
                    <a:pt x="548" y="1153"/>
                    <a:pt x="548" y="1153"/>
                    <a:pt x="548" y="1153"/>
                  </a:cubicBezTo>
                  <a:cubicBezTo>
                    <a:pt x="577" y="1153"/>
                    <a:pt x="595" y="1157"/>
                    <a:pt x="603" y="1164"/>
                  </a:cubicBezTo>
                  <a:cubicBezTo>
                    <a:pt x="611" y="1172"/>
                    <a:pt x="615" y="1189"/>
                    <a:pt x="615" y="1217"/>
                  </a:cubicBezTo>
                  <a:cubicBezTo>
                    <a:pt x="616" y="1246"/>
                    <a:pt x="616" y="1246"/>
                    <a:pt x="616" y="1246"/>
                  </a:cubicBezTo>
                  <a:cubicBezTo>
                    <a:pt x="616" y="2370"/>
                    <a:pt x="616" y="2370"/>
                    <a:pt x="616" y="2370"/>
                  </a:cubicBezTo>
                  <a:cubicBezTo>
                    <a:pt x="616" y="2433"/>
                    <a:pt x="606" y="2477"/>
                    <a:pt x="585" y="2502"/>
                  </a:cubicBezTo>
                  <a:cubicBezTo>
                    <a:pt x="565" y="2526"/>
                    <a:pt x="526" y="2542"/>
                    <a:pt x="468" y="2550"/>
                  </a:cubicBezTo>
                  <a:cubicBezTo>
                    <a:pt x="443" y="2553"/>
                    <a:pt x="430" y="2560"/>
                    <a:pt x="430" y="2572"/>
                  </a:cubicBezTo>
                  <a:cubicBezTo>
                    <a:pt x="430" y="2588"/>
                    <a:pt x="442" y="2596"/>
                    <a:pt x="464" y="2596"/>
                  </a:cubicBezTo>
                  <a:cubicBezTo>
                    <a:pt x="472" y="2596"/>
                    <a:pt x="497" y="2594"/>
                    <a:pt x="540" y="2590"/>
                  </a:cubicBezTo>
                  <a:cubicBezTo>
                    <a:pt x="562" y="2587"/>
                    <a:pt x="589" y="2586"/>
                    <a:pt x="621" y="2586"/>
                  </a:cubicBezTo>
                  <a:cubicBezTo>
                    <a:pt x="709" y="2585"/>
                    <a:pt x="709" y="2585"/>
                    <a:pt x="709" y="2585"/>
                  </a:cubicBezTo>
                  <a:cubicBezTo>
                    <a:pt x="792" y="2586"/>
                    <a:pt x="792" y="2586"/>
                    <a:pt x="792" y="2586"/>
                  </a:cubicBezTo>
                  <a:cubicBezTo>
                    <a:pt x="846" y="2586"/>
                    <a:pt x="880" y="2587"/>
                    <a:pt x="894" y="2590"/>
                  </a:cubicBezTo>
                  <a:cubicBezTo>
                    <a:pt x="922" y="2594"/>
                    <a:pt x="941" y="2596"/>
                    <a:pt x="950" y="2596"/>
                  </a:cubicBezTo>
                  <a:cubicBezTo>
                    <a:pt x="971" y="2596"/>
                    <a:pt x="981" y="2588"/>
                    <a:pt x="981" y="2572"/>
                  </a:cubicBezTo>
                  <a:cubicBezTo>
                    <a:pt x="981" y="2559"/>
                    <a:pt x="968" y="2551"/>
                    <a:pt x="942" y="2547"/>
                  </a:cubicBezTo>
                  <a:cubicBezTo>
                    <a:pt x="847" y="2530"/>
                    <a:pt x="797" y="2477"/>
                    <a:pt x="794" y="2389"/>
                  </a:cubicBezTo>
                  <a:cubicBezTo>
                    <a:pt x="792" y="2345"/>
                    <a:pt x="792" y="2345"/>
                    <a:pt x="792" y="2345"/>
                  </a:cubicBezTo>
                  <a:cubicBezTo>
                    <a:pt x="792" y="1233"/>
                    <a:pt x="792" y="1233"/>
                    <a:pt x="792" y="1233"/>
                  </a:cubicBezTo>
                  <a:cubicBezTo>
                    <a:pt x="792" y="1198"/>
                    <a:pt x="797" y="1176"/>
                    <a:pt x="805" y="1167"/>
                  </a:cubicBezTo>
                  <a:cubicBezTo>
                    <a:pt x="814" y="1158"/>
                    <a:pt x="835" y="1153"/>
                    <a:pt x="868" y="1153"/>
                  </a:cubicBezTo>
                  <a:cubicBezTo>
                    <a:pt x="1186" y="1153"/>
                    <a:pt x="1186" y="1153"/>
                    <a:pt x="1186" y="1153"/>
                  </a:cubicBezTo>
                  <a:cubicBezTo>
                    <a:pt x="1250" y="1153"/>
                    <a:pt x="1292" y="1161"/>
                    <a:pt x="1314" y="1177"/>
                  </a:cubicBezTo>
                  <a:close/>
                  <a:moveTo>
                    <a:pt x="1928" y="1134"/>
                  </a:moveTo>
                  <a:cubicBezTo>
                    <a:pt x="1942" y="1123"/>
                    <a:pt x="1972" y="1117"/>
                    <a:pt x="2019" y="1117"/>
                  </a:cubicBezTo>
                  <a:cubicBezTo>
                    <a:pt x="2196" y="1117"/>
                    <a:pt x="2196" y="1117"/>
                    <a:pt x="2196" y="1117"/>
                  </a:cubicBezTo>
                  <a:cubicBezTo>
                    <a:pt x="2313" y="1117"/>
                    <a:pt x="2393" y="1122"/>
                    <a:pt x="2437" y="1134"/>
                  </a:cubicBezTo>
                  <a:cubicBezTo>
                    <a:pt x="2480" y="1145"/>
                    <a:pt x="2509" y="1168"/>
                    <a:pt x="2524" y="1202"/>
                  </a:cubicBezTo>
                  <a:cubicBezTo>
                    <a:pt x="2533" y="1224"/>
                    <a:pt x="2537" y="1247"/>
                    <a:pt x="2537" y="1271"/>
                  </a:cubicBezTo>
                  <a:cubicBezTo>
                    <a:pt x="2537" y="1300"/>
                    <a:pt x="2537" y="1300"/>
                    <a:pt x="2537" y="1300"/>
                  </a:cubicBezTo>
                  <a:cubicBezTo>
                    <a:pt x="2537" y="1324"/>
                    <a:pt x="2545" y="1335"/>
                    <a:pt x="2559" y="1334"/>
                  </a:cubicBezTo>
                  <a:cubicBezTo>
                    <a:pt x="2572" y="1333"/>
                    <a:pt x="2581" y="1328"/>
                    <a:pt x="2585" y="1317"/>
                  </a:cubicBezTo>
                  <a:cubicBezTo>
                    <a:pt x="2588" y="1306"/>
                    <a:pt x="2592" y="1278"/>
                    <a:pt x="2596" y="1235"/>
                  </a:cubicBezTo>
                  <a:cubicBezTo>
                    <a:pt x="2601" y="1168"/>
                    <a:pt x="2601" y="1168"/>
                    <a:pt x="2601" y="1168"/>
                  </a:cubicBezTo>
                  <a:cubicBezTo>
                    <a:pt x="2604" y="1119"/>
                    <a:pt x="2607" y="1089"/>
                    <a:pt x="2610" y="1078"/>
                  </a:cubicBezTo>
                  <a:cubicBezTo>
                    <a:pt x="2612" y="1068"/>
                    <a:pt x="2613" y="1059"/>
                    <a:pt x="2613" y="1052"/>
                  </a:cubicBezTo>
                  <a:cubicBezTo>
                    <a:pt x="2613" y="1030"/>
                    <a:pt x="2601" y="1019"/>
                    <a:pt x="2576" y="1019"/>
                  </a:cubicBezTo>
                  <a:cubicBezTo>
                    <a:pt x="2566" y="1019"/>
                    <a:pt x="2551" y="1021"/>
                    <a:pt x="2530" y="1024"/>
                  </a:cubicBezTo>
                  <a:cubicBezTo>
                    <a:pt x="2521" y="1025"/>
                    <a:pt x="2493" y="1027"/>
                    <a:pt x="2449" y="1028"/>
                  </a:cubicBezTo>
                  <a:cubicBezTo>
                    <a:pt x="2288" y="1036"/>
                    <a:pt x="2288" y="1036"/>
                    <a:pt x="2288" y="1036"/>
                  </a:cubicBezTo>
                  <a:cubicBezTo>
                    <a:pt x="2217" y="1039"/>
                    <a:pt x="2136" y="1041"/>
                    <a:pt x="2044" y="1041"/>
                  </a:cubicBezTo>
                  <a:cubicBezTo>
                    <a:pt x="1892" y="1041"/>
                    <a:pt x="1762" y="1035"/>
                    <a:pt x="1654" y="1023"/>
                  </a:cubicBezTo>
                  <a:cubicBezTo>
                    <a:pt x="1623" y="1019"/>
                    <a:pt x="1597" y="1017"/>
                    <a:pt x="1578" y="1017"/>
                  </a:cubicBezTo>
                  <a:cubicBezTo>
                    <a:pt x="1544" y="1017"/>
                    <a:pt x="1527" y="1028"/>
                    <a:pt x="1527" y="1048"/>
                  </a:cubicBezTo>
                  <a:cubicBezTo>
                    <a:pt x="1527" y="1062"/>
                    <a:pt x="1538" y="1069"/>
                    <a:pt x="1560" y="1069"/>
                  </a:cubicBezTo>
                  <a:cubicBezTo>
                    <a:pt x="1629" y="1069"/>
                    <a:pt x="1675" y="1088"/>
                    <a:pt x="1699" y="1125"/>
                  </a:cubicBezTo>
                  <a:cubicBezTo>
                    <a:pt x="1723" y="1163"/>
                    <a:pt x="1735" y="1236"/>
                    <a:pt x="1735" y="1344"/>
                  </a:cubicBezTo>
                  <a:cubicBezTo>
                    <a:pt x="1735" y="2302"/>
                    <a:pt x="1735" y="2302"/>
                    <a:pt x="1735" y="2302"/>
                  </a:cubicBezTo>
                  <a:cubicBezTo>
                    <a:pt x="1733" y="2375"/>
                    <a:pt x="1733" y="2375"/>
                    <a:pt x="1733" y="2375"/>
                  </a:cubicBezTo>
                  <a:cubicBezTo>
                    <a:pt x="1733" y="2466"/>
                    <a:pt x="1706" y="2519"/>
                    <a:pt x="1652" y="2534"/>
                  </a:cubicBezTo>
                  <a:cubicBezTo>
                    <a:pt x="1609" y="2547"/>
                    <a:pt x="1609" y="2547"/>
                    <a:pt x="1609" y="2547"/>
                  </a:cubicBezTo>
                  <a:cubicBezTo>
                    <a:pt x="1589" y="2552"/>
                    <a:pt x="1580" y="2561"/>
                    <a:pt x="1580" y="2573"/>
                  </a:cubicBezTo>
                  <a:cubicBezTo>
                    <a:pt x="1580" y="2589"/>
                    <a:pt x="1592" y="2598"/>
                    <a:pt x="1616" y="2598"/>
                  </a:cubicBezTo>
                  <a:cubicBezTo>
                    <a:pt x="1626" y="2598"/>
                    <a:pt x="1646" y="2595"/>
                    <a:pt x="1675" y="2590"/>
                  </a:cubicBezTo>
                  <a:cubicBezTo>
                    <a:pt x="1729" y="2580"/>
                    <a:pt x="1822" y="2576"/>
                    <a:pt x="1954" y="2576"/>
                  </a:cubicBezTo>
                  <a:cubicBezTo>
                    <a:pt x="2049" y="2576"/>
                    <a:pt x="2168" y="2583"/>
                    <a:pt x="2312" y="2596"/>
                  </a:cubicBezTo>
                  <a:cubicBezTo>
                    <a:pt x="2349" y="2599"/>
                    <a:pt x="2378" y="2601"/>
                    <a:pt x="2400" y="2601"/>
                  </a:cubicBezTo>
                  <a:cubicBezTo>
                    <a:pt x="2501" y="2601"/>
                    <a:pt x="2585" y="2560"/>
                    <a:pt x="2652" y="2479"/>
                  </a:cubicBezTo>
                  <a:cubicBezTo>
                    <a:pt x="2707" y="2411"/>
                    <a:pt x="2734" y="2353"/>
                    <a:pt x="2734" y="2304"/>
                  </a:cubicBezTo>
                  <a:cubicBezTo>
                    <a:pt x="2734" y="2284"/>
                    <a:pt x="2727" y="2274"/>
                    <a:pt x="2713" y="2275"/>
                  </a:cubicBezTo>
                  <a:cubicBezTo>
                    <a:pt x="2705" y="2276"/>
                    <a:pt x="2696" y="2282"/>
                    <a:pt x="2688" y="2295"/>
                  </a:cubicBezTo>
                  <a:cubicBezTo>
                    <a:pt x="2603" y="2429"/>
                    <a:pt x="2413" y="2496"/>
                    <a:pt x="2117" y="2496"/>
                  </a:cubicBezTo>
                  <a:cubicBezTo>
                    <a:pt x="2023" y="2496"/>
                    <a:pt x="1965" y="2488"/>
                    <a:pt x="1942" y="2472"/>
                  </a:cubicBezTo>
                  <a:cubicBezTo>
                    <a:pt x="1919" y="2456"/>
                    <a:pt x="1908" y="2416"/>
                    <a:pt x="1908" y="2352"/>
                  </a:cubicBezTo>
                  <a:cubicBezTo>
                    <a:pt x="1908" y="1934"/>
                    <a:pt x="1908" y="1934"/>
                    <a:pt x="1908" y="1934"/>
                  </a:cubicBezTo>
                  <a:cubicBezTo>
                    <a:pt x="1907" y="1897"/>
                    <a:pt x="1907" y="1897"/>
                    <a:pt x="1907" y="1897"/>
                  </a:cubicBezTo>
                  <a:cubicBezTo>
                    <a:pt x="1907" y="1874"/>
                    <a:pt x="1913" y="1859"/>
                    <a:pt x="1925" y="1851"/>
                  </a:cubicBezTo>
                  <a:cubicBezTo>
                    <a:pt x="1938" y="1844"/>
                    <a:pt x="1962" y="1840"/>
                    <a:pt x="1999" y="1840"/>
                  </a:cubicBezTo>
                  <a:cubicBezTo>
                    <a:pt x="2249" y="1840"/>
                    <a:pt x="2249" y="1840"/>
                    <a:pt x="2249" y="1840"/>
                  </a:cubicBezTo>
                  <a:cubicBezTo>
                    <a:pt x="2314" y="1840"/>
                    <a:pt x="2360" y="1849"/>
                    <a:pt x="2387" y="1867"/>
                  </a:cubicBezTo>
                  <a:cubicBezTo>
                    <a:pt x="2414" y="1885"/>
                    <a:pt x="2432" y="1920"/>
                    <a:pt x="2441" y="1970"/>
                  </a:cubicBezTo>
                  <a:cubicBezTo>
                    <a:pt x="2448" y="2002"/>
                    <a:pt x="2448" y="2002"/>
                    <a:pt x="2448" y="2002"/>
                  </a:cubicBezTo>
                  <a:cubicBezTo>
                    <a:pt x="2451" y="2019"/>
                    <a:pt x="2461" y="2027"/>
                    <a:pt x="2477" y="2027"/>
                  </a:cubicBezTo>
                  <a:cubicBezTo>
                    <a:pt x="2491" y="2027"/>
                    <a:pt x="2499" y="2018"/>
                    <a:pt x="2499" y="1999"/>
                  </a:cubicBezTo>
                  <a:cubicBezTo>
                    <a:pt x="2499" y="1992"/>
                    <a:pt x="2498" y="1981"/>
                    <a:pt x="2496" y="1966"/>
                  </a:cubicBezTo>
                  <a:cubicBezTo>
                    <a:pt x="2492" y="1921"/>
                    <a:pt x="2490" y="1875"/>
                    <a:pt x="2490" y="1829"/>
                  </a:cubicBezTo>
                  <a:cubicBezTo>
                    <a:pt x="2490" y="1769"/>
                    <a:pt x="2493" y="1702"/>
                    <a:pt x="2500" y="1629"/>
                  </a:cubicBezTo>
                  <a:cubicBezTo>
                    <a:pt x="2501" y="1618"/>
                    <a:pt x="2501" y="1610"/>
                    <a:pt x="2501" y="1605"/>
                  </a:cubicBezTo>
                  <a:cubicBezTo>
                    <a:pt x="2501" y="1585"/>
                    <a:pt x="2494" y="1575"/>
                    <a:pt x="2479" y="1574"/>
                  </a:cubicBezTo>
                  <a:cubicBezTo>
                    <a:pt x="2464" y="1573"/>
                    <a:pt x="2454" y="1582"/>
                    <a:pt x="2450" y="1601"/>
                  </a:cubicBezTo>
                  <a:cubicBezTo>
                    <a:pt x="2440" y="1651"/>
                    <a:pt x="2429" y="1683"/>
                    <a:pt x="2417" y="1696"/>
                  </a:cubicBezTo>
                  <a:cubicBezTo>
                    <a:pt x="2405" y="1710"/>
                    <a:pt x="2379" y="1721"/>
                    <a:pt x="2338" y="1729"/>
                  </a:cubicBezTo>
                  <a:cubicBezTo>
                    <a:pt x="2292" y="1738"/>
                    <a:pt x="2229" y="1743"/>
                    <a:pt x="2150" y="1743"/>
                  </a:cubicBezTo>
                  <a:cubicBezTo>
                    <a:pt x="1976" y="1743"/>
                    <a:pt x="1976" y="1743"/>
                    <a:pt x="1976" y="1743"/>
                  </a:cubicBezTo>
                  <a:cubicBezTo>
                    <a:pt x="1943" y="1743"/>
                    <a:pt x="1924" y="1739"/>
                    <a:pt x="1917" y="1732"/>
                  </a:cubicBezTo>
                  <a:cubicBezTo>
                    <a:pt x="1911" y="1725"/>
                    <a:pt x="1908" y="1704"/>
                    <a:pt x="1908" y="1669"/>
                  </a:cubicBezTo>
                  <a:cubicBezTo>
                    <a:pt x="1908" y="1212"/>
                    <a:pt x="1908" y="1212"/>
                    <a:pt x="1908" y="1212"/>
                  </a:cubicBezTo>
                  <a:cubicBezTo>
                    <a:pt x="1908" y="1172"/>
                    <a:pt x="1915" y="1146"/>
                    <a:pt x="1928" y="1134"/>
                  </a:cubicBezTo>
                  <a:close/>
                  <a:moveTo>
                    <a:pt x="4225" y="1394"/>
                  </a:moveTo>
                  <a:cubicBezTo>
                    <a:pt x="4225" y="1272"/>
                    <a:pt x="4225" y="1272"/>
                    <a:pt x="4225" y="1272"/>
                  </a:cubicBezTo>
                  <a:cubicBezTo>
                    <a:pt x="4225" y="1199"/>
                    <a:pt x="4232" y="1150"/>
                    <a:pt x="4247" y="1124"/>
                  </a:cubicBezTo>
                  <a:cubicBezTo>
                    <a:pt x="4262" y="1097"/>
                    <a:pt x="4292" y="1078"/>
                    <a:pt x="4338" y="1067"/>
                  </a:cubicBezTo>
                  <a:cubicBezTo>
                    <a:pt x="4354" y="1062"/>
                    <a:pt x="4361" y="1055"/>
                    <a:pt x="4361" y="1045"/>
                  </a:cubicBezTo>
                  <a:cubicBezTo>
                    <a:pt x="4359" y="1030"/>
                    <a:pt x="4349" y="1022"/>
                    <a:pt x="4329" y="1022"/>
                  </a:cubicBezTo>
                  <a:cubicBezTo>
                    <a:pt x="4316" y="1022"/>
                    <a:pt x="4298" y="1024"/>
                    <a:pt x="4273" y="1028"/>
                  </a:cubicBezTo>
                  <a:cubicBezTo>
                    <a:pt x="4246" y="1033"/>
                    <a:pt x="4208" y="1035"/>
                    <a:pt x="4161" y="1035"/>
                  </a:cubicBezTo>
                  <a:cubicBezTo>
                    <a:pt x="4074" y="1035"/>
                    <a:pt x="4004" y="1033"/>
                    <a:pt x="3952" y="1027"/>
                  </a:cubicBezTo>
                  <a:cubicBezTo>
                    <a:pt x="3930" y="1025"/>
                    <a:pt x="3914" y="1024"/>
                    <a:pt x="3904" y="1024"/>
                  </a:cubicBezTo>
                  <a:cubicBezTo>
                    <a:pt x="3883" y="1024"/>
                    <a:pt x="3872" y="1031"/>
                    <a:pt x="3872" y="1045"/>
                  </a:cubicBezTo>
                  <a:cubicBezTo>
                    <a:pt x="3872" y="1060"/>
                    <a:pt x="3883" y="1069"/>
                    <a:pt x="3904" y="1073"/>
                  </a:cubicBezTo>
                  <a:cubicBezTo>
                    <a:pt x="3982" y="1085"/>
                    <a:pt x="4036" y="1105"/>
                    <a:pt x="4066" y="1132"/>
                  </a:cubicBezTo>
                  <a:cubicBezTo>
                    <a:pt x="4096" y="1159"/>
                    <a:pt x="4114" y="1204"/>
                    <a:pt x="4122" y="1268"/>
                  </a:cubicBezTo>
                  <a:cubicBezTo>
                    <a:pt x="4135" y="1529"/>
                    <a:pt x="4135" y="1529"/>
                    <a:pt x="4135" y="1529"/>
                  </a:cubicBezTo>
                  <a:cubicBezTo>
                    <a:pt x="4134" y="1682"/>
                    <a:pt x="4134" y="1682"/>
                    <a:pt x="4134" y="1682"/>
                  </a:cubicBezTo>
                  <a:cubicBezTo>
                    <a:pt x="4134" y="2242"/>
                    <a:pt x="4134" y="2242"/>
                    <a:pt x="4134" y="2242"/>
                  </a:cubicBezTo>
                  <a:cubicBezTo>
                    <a:pt x="4134" y="2256"/>
                    <a:pt x="4129" y="2263"/>
                    <a:pt x="4122" y="2264"/>
                  </a:cubicBezTo>
                  <a:cubicBezTo>
                    <a:pt x="4117" y="2264"/>
                    <a:pt x="4107" y="2255"/>
                    <a:pt x="4090" y="2236"/>
                  </a:cubicBezTo>
                  <a:cubicBezTo>
                    <a:pt x="3049" y="1057"/>
                    <a:pt x="3049" y="1057"/>
                    <a:pt x="3049" y="1057"/>
                  </a:cubicBezTo>
                  <a:cubicBezTo>
                    <a:pt x="3030" y="1035"/>
                    <a:pt x="3011" y="1024"/>
                    <a:pt x="2992" y="1024"/>
                  </a:cubicBezTo>
                  <a:cubicBezTo>
                    <a:pt x="2982" y="1024"/>
                    <a:pt x="2968" y="1024"/>
                    <a:pt x="2950" y="1025"/>
                  </a:cubicBezTo>
                  <a:cubicBezTo>
                    <a:pt x="2932" y="1026"/>
                    <a:pt x="2932" y="1026"/>
                    <a:pt x="2932" y="1026"/>
                  </a:cubicBezTo>
                  <a:cubicBezTo>
                    <a:pt x="2856" y="1024"/>
                    <a:pt x="2856" y="1024"/>
                    <a:pt x="2856" y="1024"/>
                  </a:cubicBezTo>
                  <a:cubicBezTo>
                    <a:pt x="2810" y="1023"/>
                    <a:pt x="2810" y="1023"/>
                    <a:pt x="2810" y="1023"/>
                  </a:cubicBezTo>
                  <a:cubicBezTo>
                    <a:pt x="2801" y="1022"/>
                    <a:pt x="2795" y="1022"/>
                    <a:pt x="2792" y="1022"/>
                  </a:cubicBezTo>
                  <a:cubicBezTo>
                    <a:pt x="2775" y="1022"/>
                    <a:pt x="2767" y="1029"/>
                    <a:pt x="2767" y="1043"/>
                  </a:cubicBezTo>
                  <a:cubicBezTo>
                    <a:pt x="2767" y="1057"/>
                    <a:pt x="2777" y="1065"/>
                    <a:pt x="2797" y="1068"/>
                  </a:cubicBezTo>
                  <a:cubicBezTo>
                    <a:pt x="2876" y="1079"/>
                    <a:pt x="2936" y="1122"/>
                    <a:pt x="2977" y="1197"/>
                  </a:cubicBezTo>
                  <a:cubicBezTo>
                    <a:pt x="3019" y="1272"/>
                    <a:pt x="3040" y="1375"/>
                    <a:pt x="3040" y="1505"/>
                  </a:cubicBezTo>
                  <a:cubicBezTo>
                    <a:pt x="3040" y="2276"/>
                    <a:pt x="3040" y="2276"/>
                    <a:pt x="3040" y="2276"/>
                  </a:cubicBezTo>
                  <a:cubicBezTo>
                    <a:pt x="3040" y="2357"/>
                    <a:pt x="3028" y="2416"/>
                    <a:pt x="3006" y="2453"/>
                  </a:cubicBezTo>
                  <a:cubicBezTo>
                    <a:pt x="2984" y="2490"/>
                    <a:pt x="2941" y="2519"/>
                    <a:pt x="2878" y="2541"/>
                  </a:cubicBezTo>
                  <a:cubicBezTo>
                    <a:pt x="2856" y="2548"/>
                    <a:pt x="2845" y="2558"/>
                    <a:pt x="2846" y="2569"/>
                  </a:cubicBezTo>
                  <a:cubicBezTo>
                    <a:pt x="2847" y="2583"/>
                    <a:pt x="2858" y="2590"/>
                    <a:pt x="2878" y="2590"/>
                  </a:cubicBezTo>
                  <a:cubicBezTo>
                    <a:pt x="2886" y="2590"/>
                    <a:pt x="2900" y="2588"/>
                    <a:pt x="2920" y="2585"/>
                  </a:cubicBezTo>
                  <a:cubicBezTo>
                    <a:pt x="2946" y="2582"/>
                    <a:pt x="2974" y="2580"/>
                    <a:pt x="3003" y="2580"/>
                  </a:cubicBezTo>
                  <a:cubicBezTo>
                    <a:pt x="3058" y="2578"/>
                    <a:pt x="3058" y="2578"/>
                    <a:pt x="3058" y="2578"/>
                  </a:cubicBezTo>
                  <a:cubicBezTo>
                    <a:pt x="3173" y="2584"/>
                    <a:pt x="3173" y="2584"/>
                    <a:pt x="3173" y="2584"/>
                  </a:cubicBezTo>
                  <a:cubicBezTo>
                    <a:pt x="3230" y="2587"/>
                    <a:pt x="3263" y="2589"/>
                    <a:pt x="3272" y="2591"/>
                  </a:cubicBezTo>
                  <a:cubicBezTo>
                    <a:pt x="3284" y="2592"/>
                    <a:pt x="3295" y="2593"/>
                    <a:pt x="3306" y="2593"/>
                  </a:cubicBezTo>
                  <a:cubicBezTo>
                    <a:pt x="3321" y="2593"/>
                    <a:pt x="3329" y="2586"/>
                    <a:pt x="3329" y="2571"/>
                  </a:cubicBezTo>
                  <a:cubicBezTo>
                    <a:pt x="3329" y="2555"/>
                    <a:pt x="3317" y="2545"/>
                    <a:pt x="3292" y="2542"/>
                  </a:cubicBezTo>
                  <a:cubicBezTo>
                    <a:pt x="3232" y="2533"/>
                    <a:pt x="3192" y="2519"/>
                    <a:pt x="3172" y="2500"/>
                  </a:cubicBezTo>
                  <a:cubicBezTo>
                    <a:pt x="3152" y="2481"/>
                    <a:pt x="3139" y="2447"/>
                    <a:pt x="3134" y="2397"/>
                  </a:cubicBezTo>
                  <a:cubicBezTo>
                    <a:pt x="3130" y="2317"/>
                    <a:pt x="3130" y="2317"/>
                    <a:pt x="3130" y="2317"/>
                  </a:cubicBezTo>
                  <a:cubicBezTo>
                    <a:pt x="3131" y="2269"/>
                    <a:pt x="3131" y="2269"/>
                    <a:pt x="3131" y="2269"/>
                  </a:cubicBezTo>
                  <a:cubicBezTo>
                    <a:pt x="3131" y="1501"/>
                    <a:pt x="3131" y="1501"/>
                    <a:pt x="3131" y="1501"/>
                  </a:cubicBezTo>
                  <a:cubicBezTo>
                    <a:pt x="3131" y="1467"/>
                    <a:pt x="3138" y="1450"/>
                    <a:pt x="3153" y="1450"/>
                  </a:cubicBezTo>
                  <a:cubicBezTo>
                    <a:pt x="3159" y="1450"/>
                    <a:pt x="3164" y="1452"/>
                    <a:pt x="3169" y="1456"/>
                  </a:cubicBezTo>
                  <a:cubicBezTo>
                    <a:pt x="3180" y="1469"/>
                    <a:pt x="3180" y="1469"/>
                    <a:pt x="3180" y="1469"/>
                  </a:cubicBezTo>
                  <a:cubicBezTo>
                    <a:pt x="4134" y="2560"/>
                    <a:pt x="4134" y="2560"/>
                    <a:pt x="4134" y="2560"/>
                  </a:cubicBezTo>
                  <a:cubicBezTo>
                    <a:pt x="4159" y="2590"/>
                    <a:pt x="4159" y="2590"/>
                    <a:pt x="4159" y="2590"/>
                  </a:cubicBezTo>
                  <a:cubicBezTo>
                    <a:pt x="4165" y="2596"/>
                    <a:pt x="4174" y="2599"/>
                    <a:pt x="4185" y="2600"/>
                  </a:cubicBezTo>
                  <a:cubicBezTo>
                    <a:pt x="4203" y="2600"/>
                    <a:pt x="4213" y="2592"/>
                    <a:pt x="4217" y="2573"/>
                  </a:cubicBezTo>
                  <a:cubicBezTo>
                    <a:pt x="4221" y="2555"/>
                    <a:pt x="4223" y="2503"/>
                    <a:pt x="4223" y="2417"/>
                  </a:cubicBezTo>
                  <a:cubicBezTo>
                    <a:pt x="4223" y="1469"/>
                    <a:pt x="4223" y="1469"/>
                    <a:pt x="4223" y="1469"/>
                  </a:cubicBezTo>
                  <a:cubicBezTo>
                    <a:pt x="4225" y="1394"/>
                    <a:pt x="4225" y="1394"/>
                    <a:pt x="4225" y="1394"/>
                  </a:cubicBezTo>
                  <a:close/>
                  <a:moveTo>
                    <a:pt x="5867" y="1394"/>
                  </a:moveTo>
                  <a:cubicBezTo>
                    <a:pt x="5867" y="1272"/>
                    <a:pt x="5867" y="1272"/>
                    <a:pt x="5867" y="1272"/>
                  </a:cubicBezTo>
                  <a:cubicBezTo>
                    <a:pt x="5867" y="1199"/>
                    <a:pt x="5874" y="1150"/>
                    <a:pt x="5889" y="1124"/>
                  </a:cubicBezTo>
                  <a:cubicBezTo>
                    <a:pt x="5904" y="1097"/>
                    <a:pt x="5934" y="1078"/>
                    <a:pt x="5980" y="1067"/>
                  </a:cubicBezTo>
                  <a:cubicBezTo>
                    <a:pt x="5996" y="1062"/>
                    <a:pt x="6003" y="1055"/>
                    <a:pt x="6003" y="1045"/>
                  </a:cubicBezTo>
                  <a:cubicBezTo>
                    <a:pt x="6001" y="1030"/>
                    <a:pt x="5991" y="1022"/>
                    <a:pt x="5971" y="1022"/>
                  </a:cubicBezTo>
                  <a:cubicBezTo>
                    <a:pt x="5958" y="1022"/>
                    <a:pt x="5940" y="1024"/>
                    <a:pt x="5915" y="1028"/>
                  </a:cubicBezTo>
                  <a:cubicBezTo>
                    <a:pt x="5888" y="1033"/>
                    <a:pt x="5850" y="1035"/>
                    <a:pt x="5803" y="1035"/>
                  </a:cubicBezTo>
                  <a:cubicBezTo>
                    <a:pt x="5716" y="1035"/>
                    <a:pt x="5646" y="1033"/>
                    <a:pt x="5594" y="1027"/>
                  </a:cubicBezTo>
                  <a:cubicBezTo>
                    <a:pt x="5572" y="1025"/>
                    <a:pt x="5556" y="1024"/>
                    <a:pt x="5546" y="1024"/>
                  </a:cubicBezTo>
                  <a:cubicBezTo>
                    <a:pt x="5525" y="1024"/>
                    <a:pt x="5514" y="1031"/>
                    <a:pt x="5514" y="1045"/>
                  </a:cubicBezTo>
                  <a:cubicBezTo>
                    <a:pt x="5514" y="1060"/>
                    <a:pt x="5525" y="1069"/>
                    <a:pt x="5546" y="1073"/>
                  </a:cubicBezTo>
                  <a:cubicBezTo>
                    <a:pt x="5624" y="1085"/>
                    <a:pt x="5678" y="1105"/>
                    <a:pt x="5708" y="1132"/>
                  </a:cubicBezTo>
                  <a:cubicBezTo>
                    <a:pt x="5738" y="1159"/>
                    <a:pt x="5756" y="1204"/>
                    <a:pt x="5764" y="1268"/>
                  </a:cubicBezTo>
                  <a:cubicBezTo>
                    <a:pt x="5777" y="1529"/>
                    <a:pt x="5777" y="1529"/>
                    <a:pt x="5777" y="1529"/>
                  </a:cubicBezTo>
                  <a:cubicBezTo>
                    <a:pt x="5776" y="1682"/>
                    <a:pt x="5776" y="1682"/>
                    <a:pt x="5776" y="1682"/>
                  </a:cubicBezTo>
                  <a:cubicBezTo>
                    <a:pt x="5776" y="2242"/>
                    <a:pt x="5776" y="2242"/>
                    <a:pt x="5776" y="2242"/>
                  </a:cubicBezTo>
                  <a:cubicBezTo>
                    <a:pt x="5775" y="2256"/>
                    <a:pt x="5771" y="2263"/>
                    <a:pt x="5764" y="2264"/>
                  </a:cubicBezTo>
                  <a:cubicBezTo>
                    <a:pt x="5759" y="2264"/>
                    <a:pt x="5749" y="2255"/>
                    <a:pt x="5732" y="2236"/>
                  </a:cubicBezTo>
                  <a:cubicBezTo>
                    <a:pt x="4691" y="1057"/>
                    <a:pt x="4691" y="1057"/>
                    <a:pt x="4691" y="1057"/>
                  </a:cubicBezTo>
                  <a:cubicBezTo>
                    <a:pt x="4672" y="1035"/>
                    <a:pt x="4653" y="1024"/>
                    <a:pt x="4634" y="1024"/>
                  </a:cubicBezTo>
                  <a:cubicBezTo>
                    <a:pt x="4624" y="1024"/>
                    <a:pt x="4610" y="1024"/>
                    <a:pt x="4592" y="1025"/>
                  </a:cubicBezTo>
                  <a:cubicBezTo>
                    <a:pt x="4574" y="1026"/>
                    <a:pt x="4574" y="1026"/>
                    <a:pt x="4574" y="1026"/>
                  </a:cubicBezTo>
                  <a:cubicBezTo>
                    <a:pt x="4498" y="1024"/>
                    <a:pt x="4498" y="1024"/>
                    <a:pt x="4498" y="1024"/>
                  </a:cubicBezTo>
                  <a:cubicBezTo>
                    <a:pt x="4452" y="1023"/>
                    <a:pt x="4452" y="1023"/>
                    <a:pt x="4452" y="1023"/>
                  </a:cubicBezTo>
                  <a:cubicBezTo>
                    <a:pt x="4443" y="1022"/>
                    <a:pt x="4437" y="1022"/>
                    <a:pt x="4434" y="1022"/>
                  </a:cubicBezTo>
                  <a:cubicBezTo>
                    <a:pt x="4417" y="1022"/>
                    <a:pt x="4409" y="1029"/>
                    <a:pt x="4409" y="1043"/>
                  </a:cubicBezTo>
                  <a:cubicBezTo>
                    <a:pt x="4409" y="1057"/>
                    <a:pt x="4419" y="1065"/>
                    <a:pt x="4439" y="1068"/>
                  </a:cubicBezTo>
                  <a:cubicBezTo>
                    <a:pt x="4518" y="1079"/>
                    <a:pt x="4578" y="1122"/>
                    <a:pt x="4619" y="1197"/>
                  </a:cubicBezTo>
                  <a:cubicBezTo>
                    <a:pt x="4661" y="1272"/>
                    <a:pt x="4682" y="1375"/>
                    <a:pt x="4682" y="1505"/>
                  </a:cubicBezTo>
                  <a:cubicBezTo>
                    <a:pt x="4682" y="2276"/>
                    <a:pt x="4682" y="2276"/>
                    <a:pt x="4682" y="2276"/>
                  </a:cubicBezTo>
                  <a:cubicBezTo>
                    <a:pt x="4682" y="2357"/>
                    <a:pt x="4670" y="2416"/>
                    <a:pt x="4648" y="2453"/>
                  </a:cubicBezTo>
                  <a:cubicBezTo>
                    <a:pt x="4626" y="2490"/>
                    <a:pt x="4583" y="2519"/>
                    <a:pt x="4520" y="2541"/>
                  </a:cubicBezTo>
                  <a:cubicBezTo>
                    <a:pt x="4498" y="2548"/>
                    <a:pt x="4487" y="2558"/>
                    <a:pt x="4488" y="2569"/>
                  </a:cubicBezTo>
                  <a:cubicBezTo>
                    <a:pt x="4489" y="2583"/>
                    <a:pt x="4500" y="2590"/>
                    <a:pt x="4520" y="2590"/>
                  </a:cubicBezTo>
                  <a:cubicBezTo>
                    <a:pt x="4528" y="2590"/>
                    <a:pt x="4542" y="2588"/>
                    <a:pt x="4562" y="2585"/>
                  </a:cubicBezTo>
                  <a:cubicBezTo>
                    <a:pt x="4588" y="2582"/>
                    <a:pt x="4616" y="2580"/>
                    <a:pt x="4645" y="2580"/>
                  </a:cubicBezTo>
                  <a:cubicBezTo>
                    <a:pt x="4700" y="2578"/>
                    <a:pt x="4700" y="2578"/>
                    <a:pt x="4700" y="2578"/>
                  </a:cubicBezTo>
                  <a:cubicBezTo>
                    <a:pt x="4815" y="2584"/>
                    <a:pt x="4815" y="2584"/>
                    <a:pt x="4815" y="2584"/>
                  </a:cubicBezTo>
                  <a:cubicBezTo>
                    <a:pt x="4872" y="2587"/>
                    <a:pt x="4905" y="2589"/>
                    <a:pt x="4914" y="2591"/>
                  </a:cubicBezTo>
                  <a:cubicBezTo>
                    <a:pt x="4926" y="2592"/>
                    <a:pt x="4937" y="2593"/>
                    <a:pt x="4948" y="2593"/>
                  </a:cubicBezTo>
                  <a:cubicBezTo>
                    <a:pt x="4963" y="2593"/>
                    <a:pt x="4971" y="2586"/>
                    <a:pt x="4971" y="2571"/>
                  </a:cubicBezTo>
                  <a:cubicBezTo>
                    <a:pt x="4971" y="2555"/>
                    <a:pt x="4959" y="2545"/>
                    <a:pt x="4934" y="2542"/>
                  </a:cubicBezTo>
                  <a:cubicBezTo>
                    <a:pt x="4874" y="2533"/>
                    <a:pt x="4834" y="2519"/>
                    <a:pt x="4814" y="2500"/>
                  </a:cubicBezTo>
                  <a:cubicBezTo>
                    <a:pt x="4794" y="2481"/>
                    <a:pt x="4781" y="2447"/>
                    <a:pt x="4775" y="2397"/>
                  </a:cubicBezTo>
                  <a:cubicBezTo>
                    <a:pt x="4772" y="2317"/>
                    <a:pt x="4772" y="2317"/>
                    <a:pt x="4772" y="2317"/>
                  </a:cubicBezTo>
                  <a:cubicBezTo>
                    <a:pt x="4773" y="2269"/>
                    <a:pt x="4773" y="2269"/>
                    <a:pt x="4773" y="2269"/>
                  </a:cubicBezTo>
                  <a:cubicBezTo>
                    <a:pt x="4773" y="1501"/>
                    <a:pt x="4773" y="1501"/>
                    <a:pt x="4773" y="1501"/>
                  </a:cubicBezTo>
                  <a:cubicBezTo>
                    <a:pt x="4773" y="1467"/>
                    <a:pt x="4780" y="1450"/>
                    <a:pt x="4795" y="1450"/>
                  </a:cubicBezTo>
                  <a:cubicBezTo>
                    <a:pt x="4801" y="1450"/>
                    <a:pt x="4806" y="1452"/>
                    <a:pt x="4811" y="1456"/>
                  </a:cubicBezTo>
                  <a:cubicBezTo>
                    <a:pt x="4822" y="1469"/>
                    <a:pt x="4822" y="1469"/>
                    <a:pt x="4822" y="1469"/>
                  </a:cubicBezTo>
                  <a:cubicBezTo>
                    <a:pt x="5776" y="2560"/>
                    <a:pt x="5776" y="2560"/>
                    <a:pt x="5776" y="2560"/>
                  </a:cubicBezTo>
                  <a:cubicBezTo>
                    <a:pt x="5801" y="2590"/>
                    <a:pt x="5801" y="2590"/>
                    <a:pt x="5801" y="2590"/>
                  </a:cubicBezTo>
                  <a:cubicBezTo>
                    <a:pt x="5807" y="2596"/>
                    <a:pt x="5816" y="2599"/>
                    <a:pt x="5827" y="2600"/>
                  </a:cubicBezTo>
                  <a:cubicBezTo>
                    <a:pt x="5845" y="2600"/>
                    <a:pt x="5855" y="2592"/>
                    <a:pt x="5859" y="2573"/>
                  </a:cubicBezTo>
                  <a:cubicBezTo>
                    <a:pt x="5863" y="2555"/>
                    <a:pt x="5865" y="2503"/>
                    <a:pt x="5865" y="2417"/>
                  </a:cubicBezTo>
                  <a:cubicBezTo>
                    <a:pt x="5865" y="1469"/>
                    <a:pt x="5865" y="1469"/>
                    <a:pt x="5865" y="1469"/>
                  </a:cubicBezTo>
                  <a:cubicBezTo>
                    <a:pt x="5867" y="1394"/>
                    <a:pt x="5867" y="1394"/>
                    <a:pt x="5867" y="1394"/>
                  </a:cubicBezTo>
                  <a:close/>
                  <a:moveTo>
                    <a:pt x="6487" y="1134"/>
                  </a:moveTo>
                  <a:cubicBezTo>
                    <a:pt x="6500" y="1123"/>
                    <a:pt x="6530" y="1117"/>
                    <a:pt x="6577" y="1117"/>
                  </a:cubicBezTo>
                  <a:cubicBezTo>
                    <a:pt x="6754" y="1117"/>
                    <a:pt x="6754" y="1117"/>
                    <a:pt x="6754" y="1117"/>
                  </a:cubicBezTo>
                  <a:cubicBezTo>
                    <a:pt x="6871" y="1117"/>
                    <a:pt x="6951" y="1122"/>
                    <a:pt x="6995" y="1134"/>
                  </a:cubicBezTo>
                  <a:cubicBezTo>
                    <a:pt x="7039" y="1145"/>
                    <a:pt x="7068" y="1168"/>
                    <a:pt x="7082" y="1202"/>
                  </a:cubicBezTo>
                  <a:cubicBezTo>
                    <a:pt x="7091" y="1224"/>
                    <a:pt x="7096" y="1247"/>
                    <a:pt x="7096" y="1271"/>
                  </a:cubicBezTo>
                  <a:cubicBezTo>
                    <a:pt x="7096" y="1300"/>
                    <a:pt x="7096" y="1300"/>
                    <a:pt x="7096" y="1300"/>
                  </a:cubicBezTo>
                  <a:cubicBezTo>
                    <a:pt x="7096" y="1324"/>
                    <a:pt x="7103" y="1335"/>
                    <a:pt x="7118" y="1334"/>
                  </a:cubicBezTo>
                  <a:cubicBezTo>
                    <a:pt x="7131" y="1333"/>
                    <a:pt x="7139" y="1328"/>
                    <a:pt x="7143" y="1317"/>
                  </a:cubicBezTo>
                  <a:cubicBezTo>
                    <a:pt x="7147" y="1306"/>
                    <a:pt x="7151" y="1278"/>
                    <a:pt x="7154" y="1235"/>
                  </a:cubicBezTo>
                  <a:cubicBezTo>
                    <a:pt x="7159" y="1168"/>
                    <a:pt x="7159" y="1168"/>
                    <a:pt x="7159" y="1168"/>
                  </a:cubicBezTo>
                  <a:cubicBezTo>
                    <a:pt x="7163" y="1119"/>
                    <a:pt x="7166" y="1089"/>
                    <a:pt x="7168" y="1078"/>
                  </a:cubicBezTo>
                  <a:cubicBezTo>
                    <a:pt x="7170" y="1068"/>
                    <a:pt x="7171" y="1059"/>
                    <a:pt x="7171" y="1052"/>
                  </a:cubicBezTo>
                  <a:cubicBezTo>
                    <a:pt x="7171" y="1030"/>
                    <a:pt x="7159" y="1019"/>
                    <a:pt x="7134" y="1019"/>
                  </a:cubicBezTo>
                  <a:cubicBezTo>
                    <a:pt x="7124" y="1019"/>
                    <a:pt x="7109" y="1021"/>
                    <a:pt x="7089" y="1024"/>
                  </a:cubicBezTo>
                  <a:cubicBezTo>
                    <a:pt x="7079" y="1025"/>
                    <a:pt x="7052" y="1027"/>
                    <a:pt x="7007" y="1028"/>
                  </a:cubicBezTo>
                  <a:cubicBezTo>
                    <a:pt x="6847" y="1036"/>
                    <a:pt x="6847" y="1036"/>
                    <a:pt x="6847" y="1036"/>
                  </a:cubicBezTo>
                  <a:cubicBezTo>
                    <a:pt x="6776" y="1039"/>
                    <a:pt x="6694" y="1041"/>
                    <a:pt x="6602" y="1041"/>
                  </a:cubicBezTo>
                  <a:cubicBezTo>
                    <a:pt x="6450" y="1041"/>
                    <a:pt x="6321" y="1035"/>
                    <a:pt x="6213" y="1023"/>
                  </a:cubicBezTo>
                  <a:cubicBezTo>
                    <a:pt x="6181" y="1019"/>
                    <a:pt x="6156" y="1017"/>
                    <a:pt x="6137" y="1017"/>
                  </a:cubicBezTo>
                  <a:cubicBezTo>
                    <a:pt x="6103" y="1017"/>
                    <a:pt x="6086" y="1028"/>
                    <a:pt x="6086" y="1048"/>
                  </a:cubicBezTo>
                  <a:cubicBezTo>
                    <a:pt x="6086" y="1062"/>
                    <a:pt x="6097" y="1069"/>
                    <a:pt x="6119" y="1069"/>
                  </a:cubicBezTo>
                  <a:cubicBezTo>
                    <a:pt x="6187" y="1069"/>
                    <a:pt x="6234" y="1088"/>
                    <a:pt x="6257" y="1125"/>
                  </a:cubicBezTo>
                  <a:cubicBezTo>
                    <a:pt x="6281" y="1163"/>
                    <a:pt x="6293" y="1236"/>
                    <a:pt x="6293" y="1344"/>
                  </a:cubicBezTo>
                  <a:cubicBezTo>
                    <a:pt x="6293" y="2302"/>
                    <a:pt x="6293" y="2302"/>
                    <a:pt x="6293" y="2302"/>
                  </a:cubicBezTo>
                  <a:cubicBezTo>
                    <a:pt x="6292" y="2375"/>
                    <a:pt x="6292" y="2375"/>
                    <a:pt x="6292" y="2375"/>
                  </a:cubicBezTo>
                  <a:cubicBezTo>
                    <a:pt x="6292" y="2466"/>
                    <a:pt x="6265" y="2519"/>
                    <a:pt x="6210" y="2534"/>
                  </a:cubicBezTo>
                  <a:cubicBezTo>
                    <a:pt x="6167" y="2547"/>
                    <a:pt x="6167" y="2547"/>
                    <a:pt x="6167" y="2547"/>
                  </a:cubicBezTo>
                  <a:cubicBezTo>
                    <a:pt x="6148" y="2552"/>
                    <a:pt x="6138" y="2561"/>
                    <a:pt x="6138" y="2573"/>
                  </a:cubicBezTo>
                  <a:cubicBezTo>
                    <a:pt x="6138" y="2589"/>
                    <a:pt x="6150" y="2598"/>
                    <a:pt x="6174" y="2598"/>
                  </a:cubicBezTo>
                  <a:cubicBezTo>
                    <a:pt x="6185" y="2598"/>
                    <a:pt x="6204" y="2595"/>
                    <a:pt x="6233" y="2590"/>
                  </a:cubicBezTo>
                  <a:cubicBezTo>
                    <a:pt x="6287" y="2580"/>
                    <a:pt x="6381" y="2576"/>
                    <a:pt x="6513" y="2576"/>
                  </a:cubicBezTo>
                  <a:cubicBezTo>
                    <a:pt x="6607" y="2576"/>
                    <a:pt x="6726" y="2583"/>
                    <a:pt x="6870" y="2596"/>
                  </a:cubicBezTo>
                  <a:cubicBezTo>
                    <a:pt x="6907" y="2599"/>
                    <a:pt x="6937" y="2601"/>
                    <a:pt x="6959" y="2601"/>
                  </a:cubicBezTo>
                  <a:cubicBezTo>
                    <a:pt x="7060" y="2601"/>
                    <a:pt x="7144" y="2560"/>
                    <a:pt x="7210" y="2479"/>
                  </a:cubicBezTo>
                  <a:cubicBezTo>
                    <a:pt x="7265" y="2411"/>
                    <a:pt x="7293" y="2353"/>
                    <a:pt x="7293" y="2304"/>
                  </a:cubicBezTo>
                  <a:cubicBezTo>
                    <a:pt x="7293" y="2284"/>
                    <a:pt x="7286" y="2274"/>
                    <a:pt x="7272" y="2275"/>
                  </a:cubicBezTo>
                  <a:cubicBezTo>
                    <a:pt x="7263" y="2276"/>
                    <a:pt x="7255" y="2282"/>
                    <a:pt x="7246" y="2295"/>
                  </a:cubicBezTo>
                  <a:cubicBezTo>
                    <a:pt x="7162" y="2429"/>
                    <a:pt x="6971" y="2496"/>
                    <a:pt x="6675" y="2496"/>
                  </a:cubicBezTo>
                  <a:cubicBezTo>
                    <a:pt x="6582" y="2496"/>
                    <a:pt x="6524" y="2488"/>
                    <a:pt x="6501" y="2472"/>
                  </a:cubicBezTo>
                  <a:cubicBezTo>
                    <a:pt x="6478" y="2456"/>
                    <a:pt x="6466" y="2416"/>
                    <a:pt x="6466" y="2352"/>
                  </a:cubicBezTo>
                  <a:cubicBezTo>
                    <a:pt x="6466" y="1934"/>
                    <a:pt x="6466" y="1934"/>
                    <a:pt x="6466" y="1934"/>
                  </a:cubicBezTo>
                  <a:cubicBezTo>
                    <a:pt x="6465" y="1897"/>
                    <a:pt x="6465" y="1897"/>
                    <a:pt x="6465" y="1897"/>
                  </a:cubicBezTo>
                  <a:cubicBezTo>
                    <a:pt x="6465" y="1874"/>
                    <a:pt x="6471" y="1859"/>
                    <a:pt x="6484" y="1851"/>
                  </a:cubicBezTo>
                  <a:cubicBezTo>
                    <a:pt x="6496" y="1844"/>
                    <a:pt x="6521" y="1840"/>
                    <a:pt x="6558" y="1840"/>
                  </a:cubicBezTo>
                  <a:cubicBezTo>
                    <a:pt x="6807" y="1840"/>
                    <a:pt x="6807" y="1840"/>
                    <a:pt x="6807" y="1840"/>
                  </a:cubicBezTo>
                  <a:cubicBezTo>
                    <a:pt x="6872" y="1840"/>
                    <a:pt x="6918" y="1849"/>
                    <a:pt x="6945" y="1867"/>
                  </a:cubicBezTo>
                  <a:cubicBezTo>
                    <a:pt x="6972" y="1885"/>
                    <a:pt x="6990" y="1920"/>
                    <a:pt x="6999" y="1970"/>
                  </a:cubicBezTo>
                  <a:cubicBezTo>
                    <a:pt x="7006" y="2002"/>
                    <a:pt x="7006" y="2002"/>
                    <a:pt x="7006" y="2002"/>
                  </a:cubicBezTo>
                  <a:cubicBezTo>
                    <a:pt x="7009" y="2019"/>
                    <a:pt x="7019" y="2027"/>
                    <a:pt x="7035" y="2027"/>
                  </a:cubicBezTo>
                  <a:cubicBezTo>
                    <a:pt x="7050" y="2027"/>
                    <a:pt x="7057" y="2018"/>
                    <a:pt x="7057" y="1999"/>
                  </a:cubicBezTo>
                  <a:cubicBezTo>
                    <a:pt x="7057" y="1992"/>
                    <a:pt x="7056" y="1981"/>
                    <a:pt x="7055" y="1966"/>
                  </a:cubicBezTo>
                  <a:cubicBezTo>
                    <a:pt x="7050" y="1921"/>
                    <a:pt x="7048" y="1875"/>
                    <a:pt x="7048" y="1829"/>
                  </a:cubicBezTo>
                  <a:cubicBezTo>
                    <a:pt x="7048" y="1769"/>
                    <a:pt x="7051" y="1702"/>
                    <a:pt x="7058" y="1629"/>
                  </a:cubicBezTo>
                  <a:cubicBezTo>
                    <a:pt x="7059" y="1618"/>
                    <a:pt x="7059" y="1610"/>
                    <a:pt x="7059" y="1605"/>
                  </a:cubicBezTo>
                  <a:cubicBezTo>
                    <a:pt x="7059" y="1585"/>
                    <a:pt x="7052" y="1575"/>
                    <a:pt x="7037" y="1574"/>
                  </a:cubicBezTo>
                  <a:cubicBezTo>
                    <a:pt x="7022" y="1573"/>
                    <a:pt x="7012" y="1582"/>
                    <a:pt x="7008" y="1601"/>
                  </a:cubicBezTo>
                  <a:cubicBezTo>
                    <a:pt x="6999" y="1651"/>
                    <a:pt x="6988" y="1683"/>
                    <a:pt x="6976" y="1696"/>
                  </a:cubicBezTo>
                  <a:cubicBezTo>
                    <a:pt x="6964" y="1710"/>
                    <a:pt x="6937" y="1721"/>
                    <a:pt x="6896" y="1729"/>
                  </a:cubicBezTo>
                  <a:cubicBezTo>
                    <a:pt x="6850" y="1738"/>
                    <a:pt x="6788" y="1743"/>
                    <a:pt x="6708" y="1743"/>
                  </a:cubicBezTo>
                  <a:cubicBezTo>
                    <a:pt x="6534" y="1743"/>
                    <a:pt x="6534" y="1743"/>
                    <a:pt x="6534" y="1743"/>
                  </a:cubicBezTo>
                  <a:cubicBezTo>
                    <a:pt x="6502" y="1743"/>
                    <a:pt x="6482" y="1739"/>
                    <a:pt x="6476" y="1732"/>
                  </a:cubicBezTo>
                  <a:cubicBezTo>
                    <a:pt x="6469" y="1725"/>
                    <a:pt x="6466" y="1704"/>
                    <a:pt x="6466" y="1669"/>
                  </a:cubicBezTo>
                  <a:cubicBezTo>
                    <a:pt x="6466" y="1212"/>
                    <a:pt x="6466" y="1212"/>
                    <a:pt x="6466" y="1212"/>
                  </a:cubicBezTo>
                  <a:cubicBezTo>
                    <a:pt x="6466" y="1172"/>
                    <a:pt x="6473" y="1146"/>
                    <a:pt x="6487" y="1134"/>
                  </a:cubicBezTo>
                  <a:close/>
                  <a:moveTo>
                    <a:pt x="7648" y="1120"/>
                  </a:moveTo>
                  <a:cubicBezTo>
                    <a:pt x="7557" y="1197"/>
                    <a:pt x="7512" y="1297"/>
                    <a:pt x="7512" y="1419"/>
                  </a:cubicBezTo>
                  <a:cubicBezTo>
                    <a:pt x="7512" y="1528"/>
                    <a:pt x="7547" y="1617"/>
                    <a:pt x="7616" y="1686"/>
                  </a:cubicBezTo>
                  <a:cubicBezTo>
                    <a:pt x="7686" y="1754"/>
                    <a:pt x="7804" y="1817"/>
                    <a:pt x="7972" y="1873"/>
                  </a:cubicBezTo>
                  <a:cubicBezTo>
                    <a:pt x="8134" y="1928"/>
                    <a:pt x="8232" y="1970"/>
                    <a:pt x="8266" y="1999"/>
                  </a:cubicBezTo>
                  <a:cubicBezTo>
                    <a:pt x="8332" y="2057"/>
                    <a:pt x="8365" y="2127"/>
                    <a:pt x="8365" y="2211"/>
                  </a:cubicBezTo>
                  <a:cubicBezTo>
                    <a:pt x="8365" y="2299"/>
                    <a:pt x="8329" y="2373"/>
                    <a:pt x="8257" y="2434"/>
                  </a:cubicBezTo>
                  <a:cubicBezTo>
                    <a:pt x="8186" y="2496"/>
                    <a:pt x="8098" y="2526"/>
                    <a:pt x="7994" y="2526"/>
                  </a:cubicBezTo>
                  <a:cubicBezTo>
                    <a:pt x="7891" y="2526"/>
                    <a:pt x="7797" y="2494"/>
                    <a:pt x="7709" y="2431"/>
                  </a:cubicBezTo>
                  <a:cubicBezTo>
                    <a:pt x="7622" y="2367"/>
                    <a:pt x="7565" y="2289"/>
                    <a:pt x="7538" y="2195"/>
                  </a:cubicBezTo>
                  <a:cubicBezTo>
                    <a:pt x="7527" y="2158"/>
                    <a:pt x="7515" y="2140"/>
                    <a:pt x="7501" y="2139"/>
                  </a:cubicBezTo>
                  <a:cubicBezTo>
                    <a:pt x="7485" y="2138"/>
                    <a:pt x="7478" y="2149"/>
                    <a:pt x="7478" y="2172"/>
                  </a:cubicBezTo>
                  <a:cubicBezTo>
                    <a:pt x="7478" y="2201"/>
                    <a:pt x="7487" y="2249"/>
                    <a:pt x="7507" y="2317"/>
                  </a:cubicBezTo>
                  <a:cubicBezTo>
                    <a:pt x="7524" y="2379"/>
                    <a:pt x="7534" y="2414"/>
                    <a:pt x="7535" y="2420"/>
                  </a:cubicBezTo>
                  <a:cubicBezTo>
                    <a:pt x="7544" y="2462"/>
                    <a:pt x="7551" y="2488"/>
                    <a:pt x="7556" y="2498"/>
                  </a:cubicBezTo>
                  <a:cubicBezTo>
                    <a:pt x="7560" y="2509"/>
                    <a:pt x="7569" y="2518"/>
                    <a:pt x="7583" y="2527"/>
                  </a:cubicBezTo>
                  <a:cubicBezTo>
                    <a:pt x="7615" y="2549"/>
                    <a:pt x="7667" y="2568"/>
                    <a:pt x="7736" y="2585"/>
                  </a:cubicBezTo>
                  <a:cubicBezTo>
                    <a:pt x="7806" y="2602"/>
                    <a:pt x="7870" y="2610"/>
                    <a:pt x="7928" y="2610"/>
                  </a:cubicBezTo>
                  <a:cubicBezTo>
                    <a:pt x="8089" y="2610"/>
                    <a:pt x="8221" y="2565"/>
                    <a:pt x="8323" y="2475"/>
                  </a:cubicBezTo>
                  <a:cubicBezTo>
                    <a:pt x="8426" y="2386"/>
                    <a:pt x="8477" y="2270"/>
                    <a:pt x="8477" y="2129"/>
                  </a:cubicBezTo>
                  <a:cubicBezTo>
                    <a:pt x="8477" y="1921"/>
                    <a:pt x="8338" y="1771"/>
                    <a:pt x="8059" y="1680"/>
                  </a:cubicBezTo>
                  <a:cubicBezTo>
                    <a:pt x="7916" y="1632"/>
                    <a:pt x="7826" y="1600"/>
                    <a:pt x="7789" y="1581"/>
                  </a:cubicBezTo>
                  <a:cubicBezTo>
                    <a:pt x="7753" y="1563"/>
                    <a:pt x="7719" y="1535"/>
                    <a:pt x="7688" y="1495"/>
                  </a:cubicBezTo>
                  <a:cubicBezTo>
                    <a:pt x="7653" y="1449"/>
                    <a:pt x="7635" y="1394"/>
                    <a:pt x="7635" y="1331"/>
                  </a:cubicBezTo>
                  <a:cubicBezTo>
                    <a:pt x="7635" y="1259"/>
                    <a:pt x="7662" y="1199"/>
                    <a:pt x="7717" y="1151"/>
                  </a:cubicBezTo>
                  <a:cubicBezTo>
                    <a:pt x="7771" y="1103"/>
                    <a:pt x="7839" y="1079"/>
                    <a:pt x="7921" y="1079"/>
                  </a:cubicBezTo>
                  <a:cubicBezTo>
                    <a:pt x="8023" y="1079"/>
                    <a:pt x="8116" y="1106"/>
                    <a:pt x="8199" y="1159"/>
                  </a:cubicBezTo>
                  <a:cubicBezTo>
                    <a:pt x="8282" y="1212"/>
                    <a:pt x="8337" y="1279"/>
                    <a:pt x="8364" y="1361"/>
                  </a:cubicBezTo>
                  <a:cubicBezTo>
                    <a:pt x="8376" y="1397"/>
                    <a:pt x="8389" y="1416"/>
                    <a:pt x="8401" y="1416"/>
                  </a:cubicBezTo>
                  <a:cubicBezTo>
                    <a:pt x="8417" y="1416"/>
                    <a:pt x="8425" y="1404"/>
                    <a:pt x="8425" y="1381"/>
                  </a:cubicBezTo>
                  <a:cubicBezTo>
                    <a:pt x="8425" y="1375"/>
                    <a:pt x="8423" y="1359"/>
                    <a:pt x="8420" y="1334"/>
                  </a:cubicBezTo>
                  <a:cubicBezTo>
                    <a:pt x="8401" y="1218"/>
                    <a:pt x="8401" y="1218"/>
                    <a:pt x="8401" y="1218"/>
                  </a:cubicBezTo>
                  <a:cubicBezTo>
                    <a:pt x="8392" y="1154"/>
                    <a:pt x="8387" y="1116"/>
                    <a:pt x="8387" y="1103"/>
                  </a:cubicBezTo>
                  <a:cubicBezTo>
                    <a:pt x="8387" y="1065"/>
                    <a:pt x="8377" y="1047"/>
                    <a:pt x="8358" y="1048"/>
                  </a:cubicBezTo>
                  <a:cubicBezTo>
                    <a:pt x="8352" y="1048"/>
                    <a:pt x="8348" y="1049"/>
                    <a:pt x="8346" y="1052"/>
                  </a:cubicBezTo>
                  <a:cubicBezTo>
                    <a:pt x="8330" y="1066"/>
                    <a:pt x="8330" y="1066"/>
                    <a:pt x="8330" y="1066"/>
                  </a:cubicBezTo>
                  <a:cubicBezTo>
                    <a:pt x="8321" y="1073"/>
                    <a:pt x="8312" y="1077"/>
                    <a:pt x="8303" y="1077"/>
                  </a:cubicBezTo>
                  <a:cubicBezTo>
                    <a:pt x="8296" y="1077"/>
                    <a:pt x="8289" y="1076"/>
                    <a:pt x="8283" y="1073"/>
                  </a:cubicBezTo>
                  <a:cubicBezTo>
                    <a:pt x="8204" y="1040"/>
                    <a:pt x="8204" y="1040"/>
                    <a:pt x="8204" y="1040"/>
                  </a:cubicBezTo>
                  <a:cubicBezTo>
                    <a:pt x="8149" y="1016"/>
                    <a:pt x="8080" y="1005"/>
                    <a:pt x="8000" y="1005"/>
                  </a:cubicBezTo>
                  <a:cubicBezTo>
                    <a:pt x="7856" y="1005"/>
                    <a:pt x="7739" y="1043"/>
                    <a:pt x="7648" y="1120"/>
                  </a:cubicBezTo>
                  <a:close/>
                  <a:moveTo>
                    <a:pt x="8867" y="1120"/>
                  </a:moveTo>
                  <a:cubicBezTo>
                    <a:pt x="8776" y="1197"/>
                    <a:pt x="8731" y="1297"/>
                    <a:pt x="8731" y="1419"/>
                  </a:cubicBezTo>
                  <a:cubicBezTo>
                    <a:pt x="8731" y="1528"/>
                    <a:pt x="8766" y="1617"/>
                    <a:pt x="8835" y="1686"/>
                  </a:cubicBezTo>
                  <a:cubicBezTo>
                    <a:pt x="8905" y="1754"/>
                    <a:pt x="9024" y="1817"/>
                    <a:pt x="9191" y="1873"/>
                  </a:cubicBezTo>
                  <a:cubicBezTo>
                    <a:pt x="9353" y="1928"/>
                    <a:pt x="9451" y="1970"/>
                    <a:pt x="9485" y="1999"/>
                  </a:cubicBezTo>
                  <a:cubicBezTo>
                    <a:pt x="9551" y="2057"/>
                    <a:pt x="9584" y="2127"/>
                    <a:pt x="9584" y="2211"/>
                  </a:cubicBezTo>
                  <a:cubicBezTo>
                    <a:pt x="9584" y="2299"/>
                    <a:pt x="9548" y="2373"/>
                    <a:pt x="9477" y="2434"/>
                  </a:cubicBezTo>
                  <a:cubicBezTo>
                    <a:pt x="9405" y="2496"/>
                    <a:pt x="9317" y="2526"/>
                    <a:pt x="9213" y="2526"/>
                  </a:cubicBezTo>
                  <a:cubicBezTo>
                    <a:pt x="9111" y="2526"/>
                    <a:pt x="9016" y="2494"/>
                    <a:pt x="8928" y="2431"/>
                  </a:cubicBezTo>
                  <a:cubicBezTo>
                    <a:pt x="8841" y="2367"/>
                    <a:pt x="8784" y="2289"/>
                    <a:pt x="8757" y="2195"/>
                  </a:cubicBezTo>
                  <a:cubicBezTo>
                    <a:pt x="8746" y="2158"/>
                    <a:pt x="8734" y="2140"/>
                    <a:pt x="8720" y="2139"/>
                  </a:cubicBezTo>
                  <a:cubicBezTo>
                    <a:pt x="8705" y="2138"/>
                    <a:pt x="8697" y="2149"/>
                    <a:pt x="8697" y="2172"/>
                  </a:cubicBezTo>
                  <a:cubicBezTo>
                    <a:pt x="8697" y="2201"/>
                    <a:pt x="8707" y="2249"/>
                    <a:pt x="8726" y="2317"/>
                  </a:cubicBezTo>
                  <a:cubicBezTo>
                    <a:pt x="8744" y="2379"/>
                    <a:pt x="8753" y="2414"/>
                    <a:pt x="8755" y="2420"/>
                  </a:cubicBezTo>
                  <a:cubicBezTo>
                    <a:pt x="8764" y="2462"/>
                    <a:pt x="8770" y="2488"/>
                    <a:pt x="8775" y="2498"/>
                  </a:cubicBezTo>
                  <a:cubicBezTo>
                    <a:pt x="8780" y="2509"/>
                    <a:pt x="8789" y="2518"/>
                    <a:pt x="8802" y="2527"/>
                  </a:cubicBezTo>
                  <a:cubicBezTo>
                    <a:pt x="8835" y="2549"/>
                    <a:pt x="8886" y="2568"/>
                    <a:pt x="8956" y="2585"/>
                  </a:cubicBezTo>
                  <a:cubicBezTo>
                    <a:pt x="9025" y="2602"/>
                    <a:pt x="9089" y="2610"/>
                    <a:pt x="9147" y="2610"/>
                  </a:cubicBezTo>
                  <a:cubicBezTo>
                    <a:pt x="9308" y="2610"/>
                    <a:pt x="9440" y="2565"/>
                    <a:pt x="9543" y="2475"/>
                  </a:cubicBezTo>
                  <a:cubicBezTo>
                    <a:pt x="9645" y="2386"/>
                    <a:pt x="9697" y="2270"/>
                    <a:pt x="9697" y="2129"/>
                  </a:cubicBezTo>
                  <a:cubicBezTo>
                    <a:pt x="9697" y="1921"/>
                    <a:pt x="9557" y="1771"/>
                    <a:pt x="9278" y="1680"/>
                  </a:cubicBezTo>
                  <a:cubicBezTo>
                    <a:pt x="9135" y="1632"/>
                    <a:pt x="9045" y="1600"/>
                    <a:pt x="9009" y="1581"/>
                  </a:cubicBezTo>
                  <a:cubicBezTo>
                    <a:pt x="8972" y="1563"/>
                    <a:pt x="8938" y="1535"/>
                    <a:pt x="8907" y="1495"/>
                  </a:cubicBezTo>
                  <a:cubicBezTo>
                    <a:pt x="8872" y="1449"/>
                    <a:pt x="8854" y="1394"/>
                    <a:pt x="8854" y="1331"/>
                  </a:cubicBezTo>
                  <a:cubicBezTo>
                    <a:pt x="8854" y="1259"/>
                    <a:pt x="8882" y="1199"/>
                    <a:pt x="8936" y="1151"/>
                  </a:cubicBezTo>
                  <a:cubicBezTo>
                    <a:pt x="8991" y="1103"/>
                    <a:pt x="9059" y="1079"/>
                    <a:pt x="9140" y="1079"/>
                  </a:cubicBezTo>
                  <a:cubicBezTo>
                    <a:pt x="9242" y="1079"/>
                    <a:pt x="9335" y="1106"/>
                    <a:pt x="9418" y="1159"/>
                  </a:cubicBezTo>
                  <a:cubicBezTo>
                    <a:pt x="9501" y="1212"/>
                    <a:pt x="9556" y="1279"/>
                    <a:pt x="9583" y="1361"/>
                  </a:cubicBezTo>
                  <a:cubicBezTo>
                    <a:pt x="9596" y="1397"/>
                    <a:pt x="9608" y="1416"/>
                    <a:pt x="9620" y="1416"/>
                  </a:cubicBezTo>
                  <a:cubicBezTo>
                    <a:pt x="9636" y="1416"/>
                    <a:pt x="9644" y="1404"/>
                    <a:pt x="9644" y="1381"/>
                  </a:cubicBezTo>
                  <a:cubicBezTo>
                    <a:pt x="9644" y="1375"/>
                    <a:pt x="9643" y="1359"/>
                    <a:pt x="9639" y="1334"/>
                  </a:cubicBezTo>
                  <a:cubicBezTo>
                    <a:pt x="9621" y="1218"/>
                    <a:pt x="9621" y="1218"/>
                    <a:pt x="9621" y="1218"/>
                  </a:cubicBezTo>
                  <a:cubicBezTo>
                    <a:pt x="9611" y="1154"/>
                    <a:pt x="9606" y="1116"/>
                    <a:pt x="9606" y="1103"/>
                  </a:cubicBezTo>
                  <a:cubicBezTo>
                    <a:pt x="9606" y="1065"/>
                    <a:pt x="9596" y="1047"/>
                    <a:pt x="9578" y="1048"/>
                  </a:cubicBezTo>
                  <a:cubicBezTo>
                    <a:pt x="9572" y="1048"/>
                    <a:pt x="9567" y="1049"/>
                    <a:pt x="9565" y="1052"/>
                  </a:cubicBezTo>
                  <a:cubicBezTo>
                    <a:pt x="9549" y="1066"/>
                    <a:pt x="9549" y="1066"/>
                    <a:pt x="9549" y="1066"/>
                  </a:cubicBezTo>
                  <a:cubicBezTo>
                    <a:pt x="9540" y="1073"/>
                    <a:pt x="9531" y="1077"/>
                    <a:pt x="9522" y="1077"/>
                  </a:cubicBezTo>
                  <a:cubicBezTo>
                    <a:pt x="9515" y="1077"/>
                    <a:pt x="9509" y="1076"/>
                    <a:pt x="9502" y="1073"/>
                  </a:cubicBezTo>
                  <a:cubicBezTo>
                    <a:pt x="9424" y="1040"/>
                    <a:pt x="9424" y="1040"/>
                    <a:pt x="9424" y="1040"/>
                  </a:cubicBezTo>
                  <a:cubicBezTo>
                    <a:pt x="9368" y="1016"/>
                    <a:pt x="9300" y="1005"/>
                    <a:pt x="9219" y="1005"/>
                  </a:cubicBezTo>
                  <a:cubicBezTo>
                    <a:pt x="9075" y="1005"/>
                    <a:pt x="8958" y="1043"/>
                    <a:pt x="8867" y="1120"/>
                  </a:cubicBezTo>
                  <a:close/>
                  <a:moveTo>
                    <a:pt x="10243" y="1134"/>
                  </a:moveTo>
                  <a:cubicBezTo>
                    <a:pt x="10257" y="1123"/>
                    <a:pt x="10287" y="1117"/>
                    <a:pt x="10334" y="1117"/>
                  </a:cubicBezTo>
                  <a:cubicBezTo>
                    <a:pt x="10511" y="1117"/>
                    <a:pt x="10511" y="1117"/>
                    <a:pt x="10511" y="1117"/>
                  </a:cubicBezTo>
                  <a:cubicBezTo>
                    <a:pt x="10628" y="1117"/>
                    <a:pt x="10708" y="1122"/>
                    <a:pt x="10752" y="1134"/>
                  </a:cubicBezTo>
                  <a:cubicBezTo>
                    <a:pt x="10796" y="1145"/>
                    <a:pt x="10825" y="1168"/>
                    <a:pt x="10839" y="1202"/>
                  </a:cubicBezTo>
                  <a:cubicBezTo>
                    <a:pt x="10848" y="1224"/>
                    <a:pt x="10852" y="1247"/>
                    <a:pt x="10852" y="1271"/>
                  </a:cubicBezTo>
                  <a:cubicBezTo>
                    <a:pt x="10852" y="1300"/>
                    <a:pt x="10852" y="1300"/>
                    <a:pt x="10852" y="1300"/>
                  </a:cubicBezTo>
                  <a:cubicBezTo>
                    <a:pt x="10852" y="1324"/>
                    <a:pt x="10860" y="1335"/>
                    <a:pt x="10874" y="1334"/>
                  </a:cubicBezTo>
                  <a:cubicBezTo>
                    <a:pt x="10887" y="1333"/>
                    <a:pt x="10896" y="1328"/>
                    <a:pt x="10900" y="1317"/>
                  </a:cubicBezTo>
                  <a:cubicBezTo>
                    <a:pt x="10904" y="1306"/>
                    <a:pt x="10907" y="1278"/>
                    <a:pt x="10911" y="1235"/>
                  </a:cubicBezTo>
                  <a:cubicBezTo>
                    <a:pt x="10916" y="1168"/>
                    <a:pt x="10916" y="1168"/>
                    <a:pt x="10916" y="1168"/>
                  </a:cubicBezTo>
                  <a:cubicBezTo>
                    <a:pt x="10920" y="1119"/>
                    <a:pt x="10923" y="1089"/>
                    <a:pt x="10925" y="1078"/>
                  </a:cubicBezTo>
                  <a:cubicBezTo>
                    <a:pt x="10927" y="1068"/>
                    <a:pt x="10928" y="1059"/>
                    <a:pt x="10928" y="1052"/>
                  </a:cubicBezTo>
                  <a:cubicBezTo>
                    <a:pt x="10928" y="1030"/>
                    <a:pt x="10916" y="1019"/>
                    <a:pt x="10891" y="1019"/>
                  </a:cubicBezTo>
                  <a:cubicBezTo>
                    <a:pt x="10881" y="1019"/>
                    <a:pt x="10866" y="1021"/>
                    <a:pt x="10846" y="1024"/>
                  </a:cubicBezTo>
                  <a:cubicBezTo>
                    <a:pt x="10836" y="1025"/>
                    <a:pt x="10809" y="1027"/>
                    <a:pt x="10764" y="1028"/>
                  </a:cubicBezTo>
                  <a:cubicBezTo>
                    <a:pt x="10603" y="1036"/>
                    <a:pt x="10603" y="1036"/>
                    <a:pt x="10603" y="1036"/>
                  </a:cubicBezTo>
                  <a:cubicBezTo>
                    <a:pt x="10532" y="1039"/>
                    <a:pt x="10451" y="1041"/>
                    <a:pt x="10359" y="1041"/>
                  </a:cubicBezTo>
                  <a:cubicBezTo>
                    <a:pt x="10207" y="1041"/>
                    <a:pt x="10077" y="1035"/>
                    <a:pt x="9969" y="1023"/>
                  </a:cubicBezTo>
                  <a:cubicBezTo>
                    <a:pt x="9938" y="1019"/>
                    <a:pt x="9912" y="1017"/>
                    <a:pt x="9894" y="1017"/>
                  </a:cubicBezTo>
                  <a:cubicBezTo>
                    <a:pt x="9860" y="1017"/>
                    <a:pt x="9843" y="1028"/>
                    <a:pt x="9843" y="1048"/>
                  </a:cubicBezTo>
                  <a:cubicBezTo>
                    <a:pt x="9843" y="1062"/>
                    <a:pt x="9854" y="1069"/>
                    <a:pt x="9875" y="1069"/>
                  </a:cubicBezTo>
                  <a:cubicBezTo>
                    <a:pt x="9944" y="1069"/>
                    <a:pt x="9990" y="1088"/>
                    <a:pt x="10014" y="1125"/>
                  </a:cubicBezTo>
                  <a:cubicBezTo>
                    <a:pt x="10038" y="1163"/>
                    <a:pt x="10050" y="1236"/>
                    <a:pt x="10050" y="1344"/>
                  </a:cubicBezTo>
                  <a:cubicBezTo>
                    <a:pt x="10050" y="2302"/>
                    <a:pt x="10050" y="2302"/>
                    <a:pt x="10050" y="2302"/>
                  </a:cubicBezTo>
                  <a:cubicBezTo>
                    <a:pt x="10049" y="2375"/>
                    <a:pt x="10049" y="2375"/>
                    <a:pt x="10049" y="2375"/>
                  </a:cubicBezTo>
                  <a:cubicBezTo>
                    <a:pt x="10049" y="2466"/>
                    <a:pt x="10022" y="2519"/>
                    <a:pt x="9967" y="2534"/>
                  </a:cubicBezTo>
                  <a:cubicBezTo>
                    <a:pt x="9924" y="2547"/>
                    <a:pt x="9924" y="2547"/>
                    <a:pt x="9924" y="2547"/>
                  </a:cubicBezTo>
                  <a:cubicBezTo>
                    <a:pt x="9905" y="2552"/>
                    <a:pt x="9895" y="2561"/>
                    <a:pt x="9895" y="2573"/>
                  </a:cubicBezTo>
                  <a:cubicBezTo>
                    <a:pt x="9895" y="2589"/>
                    <a:pt x="9907" y="2598"/>
                    <a:pt x="9931" y="2598"/>
                  </a:cubicBezTo>
                  <a:cubicBezTo>
                    <a:pt x="9942" y="2598"/>
                    <a:pt x="9961" y="2595"/>
                    <a:pt x="9990" y="2590"/>
                  </a:cubicBezTo>
                  <a:cubicBezTo>
                    <a:pt x="10044" y="2580"/>
                    <a:pt x="10137" y="2576"/>
                    <a:pt x="10269" y="2576"/>
                  </a:cubicBezTo>
                  <a:cubicBezTo>
                    <a:pt x="10364" y="2576"/>
                    <a:pt x="10483" y="2583"/>
                    <a:pt x="10627" y="2596"/>
                  </a:cubicBezTo>
                  <a:cubicBezTo>
                    <a:pt x="10664" y="2599"/>
                    <a:pt x="10694" y="2601"/>
                    <a:pt x="10715" y="2601"/>
                  </a:cubicBezTo>
                  <a:cubicBezTo>
                    <a:pt x="10817" y="2601"/>
                    <a:pt x="10900" y="2560"/>
                    <a:pt x="10967" y="2479"/>
                  </a:cubicBezTo>
                  <a:cubicBezTo>
                    <a:pt x="11022" y="2411"/>
                    <a:pt x="11049" y="2353"/>
                    <a:pt x="11049" y="2304"/>
                  </a:cubicBezTo>
                  <a:cubicBezTo>
                    <a:pt x="11049" y="2284"/>
                    <a:pt x="11042" y="2274"/>
                    <a:pt x="11029" y="2275"/>
                  </a:cubicBezTo>
                  <a:cubicBezTo>
                    <a:pt x="11020" y="2276"/>
                    <a:pt x="11012" y="2282"/>
                    <a:pt x="11003" y="2295"/>
                  </a:cubicBezTo>
                  <a:cubicBezTo>
                    <a:pt x="10919" y="2429"/>
                    <a:pt x="10728" y="2496"/>
                    <a:pt x="10432" y="2496"/>
                  </a:cubicBezTo>
                  <a:cubicBezTo>
                    <a:pt x="10339" y="2496"/>
                    <a:pt x="10281" y="2488"/>
                    <a:pt x="10258" y="2472"/>
                  </a:cubicBezTo>
                  <a:cubicBezTo>
                    <a:pt x="10235" y="2456"/>
                    <a:pt x="10223" y="2416"/>
                    <a:pt x="10223" y="2352"/>
                  </a:cubicBezTo>
                  <a:cubicBezTo>
                    <a:pt x="10223" y="1934"/>
                    <a:pt x="10223" y="1934"/>
                    <a:pt x="10223" y="1934"/>
                  </a:cubicBezTo>
                  <a:cubicBezTo>
                    <a:pt x="10222" y="1897"/>
                    <a:pt x="10222" y="1897"/>
                    <a:pt x="10222" y="1897"/>
                  </a:cubicBezTo>
                  <a:cubicBezTo>
                    <a:pt x="10222" y="1874"/>
                    <a:pt x="10228" y="1859"/>
                    <a:pt x="10241" y="1851"/>
                  </a:cubicBezTo>
                  <a:cubicBezTo>
                    <a:pt x="10253" y="1844"/>
                    <a:pt x="10278" y="1840"/>
                    <a:pt x="10315" y="1840"/>
                  </a:cubicBezTo>
                  <a:cubicBezTo>
                    <a:pt x="10564" y="1840"/>
                    <a:pt x="10564" y="1840"/>
                    <a:pt x="10564" y="1840"/>
                  </a:cubicBezTo>
                  <a:cubicBezTo>
                    <a:pt x="10629" y="1840"/>
                    <a:pt x="10675" y="1849"/>
                    <a:pt x="10702" y="1867"/>
                  </a:cubicBezTo>
                  <a:cubicBezTo>
                    <a:pt x="10729" y="1885"/>
                    <a:pt x="10747" y="1920"/>
                    <a:pt x="10756" y="1970"/>
                  </a:cubicBezTo>
                  <a:cubicBezTo>
                    <a:pt x="10763" y="2002"/>
                    <a:pt x="10763" y="2002"/>
                    <a:pt x="10763" y="2002"/>
                  </a:cubicBezTo>
                  <a:cubicBezTo>
                    <a:pt x="10766" y="2019"/>
                    <a:pt x="10776" y="2027"/>
                    <a:pt x="10792" y="2027"/>
                  </a:cubicBezTo>
                  <a:cubicBezTo>
                    <a:pt x="10807" y="2027"/>
                    <a:pt x="10814" y="2018"/>
                    <a:pt x="10814" y="1999"/>
                  </a:cubicBezTo>
                  <a:cubicBezTo>
                    <a:pt x="10814" y="1992"/>
                    <a:pt x="10813" y="1981"/>
                    <a:pt x="10812" y="1966"/>
                  </a:cubicBezTo>
                  <a:cubicBezTo>
                    <a:pt x="10807" y="1921"/>
                    <a:pt x="10805" y="1875"/>
                    <a:pt x="10805" y="1829"/>
                  </a:cubicBezTo>
                  <a:cubicBezTo>
                    <a:pt x="10805" y="1769"/>
                    <a:pt x="10808" y="1702"/>
                    <a:pt x="10815" y="1629"/>
                  </a:cubicBezTo>
                  <a:cubicBezTo>
                    <a:pt x="10816" y="1618"/>
                    <a:pt x="10816" y="1610"/>
                    <a:pt x="10816" y="1605"/>
                  </a:cubicBezTo>
                  <a:cubicBezTo>
                    <a:pt x="10816" y="1585"/>
                    <a:pt x="10809" y="1575"/>
                    <a:pt x="10794" y="1574"/>
                  </a:cubicBezTo>
                  <a:cubicBezTo>
                    <a:pt x="10779" y="1573"/>
                    <a:pt x="10769" y="1582"/>
                    <a:pt x="10765" y="1601"/>
                  </a:cubicBezTo>
                  <a:cubicBezTo>
                    <a:pt x="10755" y="1651"/>
                    <a:pt x="10745" y="1683"/>
                    <a:pt x="10732" y="1696"/>
                  </a:cubicBezTo>
                  <a:cubicBezTo>
                    <a:pt x="10720" y="1710"/>
                    <a:pt x="10694" y="1721"/>
                    <a:pt x="10653" y="1729"/>
                  </a:cubicBezTo>
                  <a:cubicBezTo>
                    <a:pt x="10607" y="1738"/>
                    <a:pt x="10545" y="1743"/>
                    <a:pt x="10465" y="1743"/>
                  </a:cubicBezTo>
                  <a:cubicBezTo>
                    <a:pt x="10291" y="1743"/>
                    <a:pt x="10291" y="1743"/>
                    <a:pt x="10291" y="1743"/>
                  </a:cubicBezTo>
                  <a:cubicBezTo>
                    <a:pt x="10258" y="1743"/>
                    <a:pt x="10239" y="1739"/>
                    <a:pt x="10233" y="1732"/>
                  </a:cubicBezTo>
                  <a:cubicBezTo>
                    <a:pt x="10226" y="1725"/>
                    <a:pt x="10223" y="1704"/>
                    <a:pt x="10223" y="1669"/>
                  </a:cubicBezTo>
                  <a:cubicBezTo>
                    <a:pt x="10223" y="1212"/>
                    <a:pt x="10223" y="1212"/>
                    <a:pt x="10223" y="1212"/>
                  </a:cubicBezTo>
                  <a:cubicBezTo>
                    <a:pt x="10223" y="1172"/>
                    <a:pt x="10230" y="1146"/>
                    <a:pt x="10243" y="1134"/>
                  </a:cubicBezTo>
                  <a:close/>
                  <a:moveTo>
                    <a:pt x="11541" y="1134"/>
                  </a:moveTo>
                  <a:cubicBezTo>
                    <a:pt x="11555" y="1123"/>
                    <a:pt x="11585" y="1117"/>
                    <a:pt x="11632" y="1117"/>
                  </a:cubicBezTo>
                  <a:cubicBezTo>
                    <a:pt x="11809" y="1117"/>
                    <a:pt x="11809" y="1117"/>
                    <a:pt x="11809" y="1117"/>
                  </a:cubicBezTo>
                  <a:cubicBezTo>
                    <a:pt x="11926" y="1117"/>
                    <a:pt x="12006" y="1122"/>
                    <a:pt x="12050" y="1134"/>
                  </a:cubicBezTo>
                  <a:cubicBezTo>
                    <a:pt x="12093" y="1145"/>
                    <a:pt x="12122" y="1168"/>
                    <a:pt x="12137" y="1202"/>
                  </a:cubicBezTo>
                  <a:cubicBezTo>
                    <a:pt x="12146" y="1224"/>
                    <a:pt x="12150" y="1247"/>
                    <a:pt x="12150" y="1271"/>
                  </a:cubicBezTo>
                  <a:cubicBezTo>
                    <a:pt x="12150" y="1300"/>
                    <a:pt x="12150" y="1300"/>
                    <a:pt x="12150" y="1300"/>
                  </a:cubicBezTo>
                  <a:cubicBezTo>
                    <a:pt x="12150" y="1324"/>
                    <a:pt x="12158" y="1335"/>
                    <a:pt x="12172" y="1334"/>
                  </a:cubicBezTo>
                  <a:cubicBezTo>
                    <a:pt x="12185" y="1333"/>
                    <a:pt x="12194" y="1328"/>
                    <a:pt x="12198" y="1317"/>
                  </a:cubicBezTo>
                  <a:cubicBezTo>
                    <a:pt x="12201" y="1306"/>
                    <a:pt x="12205" y="1278"/>
                    <a:pt x="12209" y="1235"/>
                  </a:cubicBezTo>
                  <a:cubicBezTo>
                    <a:pt x="12214" y="1168"/>
                    <a:pt x="12214" y="1168"/>
                    <a:pt x="12214" y="1168"/>
                  </a:cubicBezTo>
                  <a:cubicBezTo>
                    <a:pt x="12217" y="1119"/>
                    <a:pt x="12220" y="1089"/>
                    <a:pt x="12223" y="1078"/>
                  </a:cubicBezTo>
                  <a:cubicBezTo>
                    <a:pt x="12225" y="1068"/>
                    <a:pt x="12226" y="1059"/>
                    <a:pt x="12226" y="1052"/>
                  </a:cubicBezTo>
                  <a:cubicBezTo>
                    <a:pt x="12226" y="1030"/>
                    <a:pt x="12214" y="1019"/>
                    <a:pt x="12189" y="1019"/>
                  </a:cubicBezTo>
                  <a:cubicBezTo>
                    <a:pt x="12179" y="1019"/>
                    <a:pt x="12164" y="1021"/>
                    <a:pt x="12143" y="1024"/>
                  </a:cubicBezTo>
                  <a:cubicBezTo>
                    <a:pt x="12134" y="1025"/>
                    <a:pt x="12106" y="1027"/>
                    <a:pt x="12062" y="1028"/>
                  </a:cubicBezTo>
                  <a:cubicBezTo>
                    <a:pt x="11901" y="1036"/>
                    <a:pt x="11901" y="1036"/>
                    <a:pt x="11901" y="1036"/>
                  </a:cubicBezTo>
                  <a:cubicBezTo>
                    <a:pt x="11830" y="1039"/>
                    <a:pt x="11749" y="1041"/>
                    <a:pt x="11657" y="1041"/>
                  </a:cubicBezTo>
                  <a:cubicBezTo>
                    <a:pt x="11505" y="1041"/>
                    <a:pt x="11375" y="1035"/>
                    <a:pt x="11267" y="1023"/>
                  </a:cubicBezTo>
                  <a:cubicBezTo>
                    <a:pt x="11236" y="1019"/>
                    <a:pt x="11210" y="1017"/>
                    <a:pt x="11191" y="1017"/>
                  </a:cubicBezTo>
                  <a:cubicBezTo>
                    <a:pt x="11157" y="1017"/>
                    <a:pt x="11140" y="1028"/>
                    <a:pt x="11140" y="1048"/>
                  </a:cubicBezTo>
                  <a:cubicBezTo>
                    <a:pt x="11140" y="1062"/>
                    <a:pt x="11151" y="1069"/>
                    <a:pt x="11173" y="1069"/>
                  </a:cubicBezTo>
                  <a:cubicBezTo>
                    <a:pt x="11242" y="1069"/>
                    <a:pt x="11288" y="1088"/>
                    <a:pt x="11312" y="1125"/>
                  </a:cubicBezTo>
                  <a:cubicBezTo>
                    <a:pt x="11336" y="1163"/>
                    <a:pt x="11348" y="1236"/>
                    <a:pt x="11348" y="1344"/>
                  </a:cubicBezTo>
                  <a:cubicBezTo>
                    <a:pt x="11348" y="2302"/>
                    <a:pt x="11348" y="2302"/>
                    <a:pt x="11348" y="2302"/>
                  </a:cubicBezTo>
                  <a:cubicBezTo>
                    <a:pt x="11347" y="2375"/>
                    <a:pt x="11347" y="2375"/>
                    <a:pt x="11347" y="2375"/>
                  </a:cubicBezTo>
                  <a:cubicBezTo>
                    <a:pt x="11347" y="2466"/>
                    <a:pt x="11319" y="2519"/>
                    <a:pt x="11265" y="2534"/>
                  </a:cubicBezTo>
                  <a:cubicBezTo>
                    <a:pt x="11222" y="2547"/>
                    <a:pt x="11222" y="2547"/>
                    <a:pt x="11222" y="2547"/>
                  </a:cubicBezTo>
                  <a:cubicBezTo>
                    <a:pt x="11202" y="2552"/>
                    <a:pt x="11193" y="2561"/>
                    <a:pt x="11193" y="2573"/>
                  </a:cubicBezTo>
                  <a:cubicBezTo>
                    <a:pt x="11193" y="2589"/>
                    <a:pt x="11205" y="2598"/>
                    <a:pt x="11229" y="2598"/>
                  </a:cubicBezTo>
                  <a:cubicBezTo>
                    <a:pt x="11239" y="2598"/>
                    <a:pt x="11259" y="2595"/>
                    <a:pt x="11288" y="2590"/>
                  </a:cubicBezTo>
                  <a:cubicBezTo>
                    <a:pt x="11342" y="2580"/>
                    <a:pt x="11435" y="2576"/>
                    <a:pt x="11567" y="2576"/>
                  </a:cubicBezTo>
                  <a:cubicBezTo>
                    <a:pt x="11662" y="2576"/>
                    <a:pt x="11781" y="2583"/>
                    <a:pt x="11925" y="2596"/>
                  </a:cubicBezTo>
                  <a:cubicBezTo>
                    <a:pt x="11962" y="2599"/>
                    <a:pt x="11991" y="2601"/>
                    <a:pt x="12013" y="2601"/>
                  </a:cubicBezTo>
                  <a:cubicBezTo>
                    <a:pt x="12114" y="2601"/>
                    <a:pt x="12198" y="2560"/>
                    <a:pt x="12265" y="2479"/>
                  </a:cubicBezTo>
                  <a:cubicBezTo>
                    <a:pt x="12320" y="2411"/>
                    <a:pt x="12347" y="2353"/>
                    <a:pt x="12347" y="2304"/>
                  </a:cubicBezTo>
                  <a:cubicBezTo>
                    <a:pt x="12347" y="2284"/>
                    <a:pt x="12340" y="2274"/>
                    <a:pt x="12326" y="2275"/>
                  </a:cubicBezTo>
                  <a:cubicBezTo>
                    <a:pt x="12318" y="2276"/>
                    <a:pt x="12309" y="2282"/>
                    <a:pt x="12301" y="2295"/>
                  </a:cubicBezTo>
                  <a:cubicBezTo>
                    <a:pt x="12216" y="2429"/>
                    <a:pt x="12026" y="2496"/>
                    <a:pt x="11730" y="2496"/>
                  </a:cubicBezTo>
                  <a:cubicBezTo>
                    <a:pt x="11637" y="2496"/>
                    <a:pt x="11578" y="2488"/>
                    <a:pt x="11555" y="2472"/>
                  </a:cubicBezTo>
                  <a:cubicBezTo>
                    <a:pt x="11532" y="2456"/>
                    <a:pt x="11521" y="2416"/>
                    <a:pt x="11521" y="2352"/>
                  </a:cubicBezTo>
                  <a:cubicBezTo>
                    <a:pt x="11521" y="1934"/>
                    <a:pt x="11521" y="1934"/>
                    <a:pt x="11521" y="1934"/>
                  </a:cubicBezTo>
                  <a:cubicBezTo>
                    <a:pt x="11520" y="1897"/>
                    <a:pt x="11520" y="1897"/>
                    <a:pt x="11520" y="1897"/>
                  </a:cubicBezTo>
                  <a:cubicBezTo>
                    <a:pt x="11520" y="1874"/>
                    <a:pt x="11526" y="1859"/>
                    <a:pt x="11538" y="1851"/>
                  </a:cubicBezTo>
                  <a:cubicBezTo>
                    <a:pt x="11551" y="1844"/>
                    <a:pt x="11575" y="1840"/>
                    <a:pt x="11612" y="1840"/>
                  </a:cubicBezTo>
                  <a:cubicBezTo>
                    <a:pt x="11862" y="1840"/>
                    <a:pt x="11862" y="1840"/>
                    <a:pt x="11862" y="1840"/>
                  </a:cubicBezTo>
                  <a:cubicBezTo>
                    <a:pt x="11927" y="1840"/>
                    <a:pt x="11973" y="1849"/>
                    <a:pt x="12000" y="1867"/>
                  </a:cubicBezTo>
                  <a:cubicBezTo>
                    <a:pt x="12027" y="1885"/>
                    <a:pt x="12045" y="1920"/>
                    <a:pt x="12054" y="1970"/>
                  </a:cubicBezTo>
                  <a:cubicBezTo>
                    <a:pt x="12061" y="2002"/>
                    <a:pt x="12061" y="2002"/>
                    <a:pt x="12061" y="2002"/>
                  </a:cubicBezTo>
                  <a:cubicBezTo>
                    <a:pt x="12064" y="2019"/>
                    <a:pt x="12074" y="2027"/>
                    <a:pt x="12090" y="2027"/>
                  </a:cubicBezTo>
                  <a:cubicBezTo>
                    <a:pt x="12104" y="2027"/>
                    <a:pt x="12112" y="2018"/>
                    <a:pt x="12112" y="1999"/>
                  </a:cubicBezTo>
                  <a:cubicBezTo>
                    <a:pt x="12112" y="1992"/>
                    <a:pt x="12111" y="1981"/>
                    <a:pt x="12110" y="1966"/>
                  </a:cubicBezTo>
                  <a:cubicBezTo>
                    <a:pt x="12105" y="1921"/>
                    <a:pt x="12103" y="1875"/>
                    <a:pt x="12103" y="1829"/>
                  </a:cubicBezTo>
                  <a:cubicBezTo>
                    <a:pt x="12103" y="1769"/>
                    <a:pt x="12106" y="1702"/>
                    <a:pt x="12113" y="1629"/>
                  </a:cubicBezTo>
                  <a:cubicBezTo>
                    <a:pt x="12114" y="1618"/>
                    <a:pt x="12114" y="1610"/>
                    <a:pt x="12114" y="1605"/>
                  </a:cubicBezTo>
                  <a:cubicBezTo>
                    <a:pt x="12114" y="1585"/>
                    <a:pt x="12107" y="1575"/>
                    <a:pt x="12092" y="1574"/>
                  </a:cubicBezTo>
                  <a:cubicBezTo>
                    <a:pt x="12077" y="1573"/>
                    <a:pt x="12067" y="1582"/>
                    <a:pt x="12063" y="1601"/>
                  </a:cubicBezTo>
                  <a:cubicBezTo>
                    <a:pt x="12053" y="1651"/>
                    <a:pt x="12042" y="1683"/>
                    <a:pt x="12030" y="1696"/>
                  </a:cubicBezTo>
                  <a:cubicBezTo>
                    <a:pt x="12018" y="1710"/>
                    <a:pt x="11992" y="1721"/>
                    <a:pt x="11951" y="1729"/>
                  </a:cubicBezTo>
                  <a:cubicBezTo>
                    <a:pt x="11905" y="1738"/>
                    <a:pt x="11842" y="1743"/>
                    <a:pt x="11763" y="1743"/>
                  </a:cubicBezTo>
                  <a:cubicBezTo>
                    <a:pt x="11589" y="1743"/>
                    <a:pt x="11589" y="1743"/>
                    <a:pt x="11589" y="1743"/>
                  </a:cubicBezTo>
                  <a:cubicBezTo>
                    <a:pt x="11556" y="1743"/>
                    <a:pt x="11537" y="1739"/>
                    <a:pt x="11530" y="1732"/>
                  </a:cubicBezTo>
                  <a:cubicBezTo>
                    <a:pt x="11524" y="1725"/>
                    <a:pt x="11521" y="1704"/>
                    <a:pt x="11521" y="1669"/>
                  </a:cubicBezTo>
                  <a:cubicBezTo>
                    <a:pt x="11521" y="1212"/>
                    <a:pt x="11521" y="1212"/>
                    <a:pt x="11521" y="1212"/>
                  </a:cubicBezTo>
                  <a:cubicBezTo>
                    <a:pt x="11521" y="1172"/>
                    <a:pt x="11528" y="1146"/>
                    <a:pt x="11541" y="1134"/>
                  </a:cubicBezTo>
                  <a:close/>
                  <a:moveTo>
                    <a:pt x="444" y="76"/>
                  </a:moveTo>
                  <a:cubicBezTo>
                    <a:pt x="456" y="68"/>
                    <a:pt x="488" y="64"/>
                    <a:pt x="539" y="64"/>
                  </a:cubicBezTo>
                  <a:cubicBezTo>
                    <a:pt x="578" y="64"/>
                    <a:pt x="607" y="71"/>
                    <a:pt x="627" y="85"/>
                  </a:cubicBezTo>
                  <a:cubicBezTo>
                    <a:pt x="647" y="99"/>
                    <a:pt x="660" y="122"/>
                    <a:pt x="667" y="153"/>
                  </a:cubicBezTo>
                  <a:cubicBezTo>
                    <a:pt x="670" y="166"/>
                    <a:pt x="676" y="173"/>
                    <a:pt x="683" y="173"/>
                  </a:cubicBezTo>
                  <a:cubicBezTo>
                    <a:pt x="692" y="173"/>
                    <a:pt x="697" y="167"/>
                    <a:pt x="697" y="156"/>
                  </a:cubicBezTo>
                  <a:cubicBezTo>
                    <a:pt x="697" y="145"/>
                    <a:pt x="696" y="131"/>
                    <a:pt x="693" y="113"/>
                  </a:cubicBezTo>
                  <a:cubicBezTo>
                    <a:pt x="690" y="91"/>
                    <a:pt x="689" y="78"/>
                    <a:pt x="688" y="72"/>
                  </a:cubicBezTo>
                  <a:cubicBezTo>
                    <a:pt x="686" y="36"/>
                    <a:pt x="686" y="36"/>
                    <a:pt x="686" y="36"/>
                  </a:cubicBezTo>
                  <a:cubicBezTo>
                    <a:pt x="685" y="20"/>
                    <a:pt x="675" y="12"/>
                    <a:pt x="657" y="12"/>
                  </a:cubicBezTo>
                  <a:cubicBezTo>
                    <a:pt x="652" y="12"/>
                    <a:pt x="640" y="13"/>
                    <a:pt x="623" y="13"/>
                  </a:cubicBezTo>
                  <a:cubicBezTo>
                    <a:pt x="534" y="18"/>
                    <a:pt x="450" y="20"/>
                    <a:pt x="371" y="20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21" y="18"/>
                    <a:pt x="103" y="17"/>
                    <a:pt x="90" y="16"/>
                  </a:cubicBezTo>
                  <a:cubicBezTo>
                    <a:pt x="82" y="15"/>
                    <a:pt x="76" y="15"/>
                    <a:pt x="72" y="15"/>
                  </a:cubicBezTo>
                  <a:cubicBezTo>
                    <a:pt x="60" y="15"/>
                    <a:pt x="53" y="22"/>
                    <a:pt x="51" y="3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4" y="171"/>
                    <a:pt x="32" y="184"/>
                    <a:pt x="32" y="194"/>
                  </a:cubicBezTo>
                  <a:cubicBezTo>
                    <a:pt x="31" y="204"/>
                    <a:pt x="36" y="209"/>
                    <a:pt x="47" y="209"/>
                  </a:cubicBezTo>
                  <a:cubicBezTo>
                    <a:pt x="55" y="209"/>
                    <a:pt x="61" y="202"/>
                    <a:pt x="64" y="189"/>
                  </a:cubicBezTo>
                  <a:cubicBezTo>
                    <a:pt x="68" y="174"/>
                    <a:pt x="68" y="174"/>
                    <a:pt x="68" y="174"/>
                  </a:cubicBezTo>
                  <a:cubicBezTo>
                    <a:pt x="79" y="138"/>
                    <a:pt x="87" y="115"/>
                    <a:pt x="92" y="105"/>
                  </a:cubicBezTo>
                  <a:cubicBezTo>
                    <a:pt x="98" y="96"/>
                    <a:pt x="110" y="88"/>
                    <a:pt x="128" y="80"/>
                  </a:cubicBezTo>
                  <a:cubicBezTo>
                    <a:pt x="153" y="70"/>
                    <a:pt x="199" y="65"/>
                    <a:pt x="266" y="65"/>
                  </a:cubicBezTo>
                  <a:cubicBezTo>
                    <a:pt x="294" y="65"/>
                    <a:pt x="309" y="79"/>
                    <a:pt x="309" y="105"/>
                  </a:cubicBezTo>
                  <a:cubicBezTo>
                    <a:pt x="309" y="554"/>
                    <a:pt x="309" y="554"/>
                    <a:pt x="309" y="554"/>
                  </a:cubicBezTo>
                  <a:cubicBezTo>
                    <a:pt x="309" y="577"/>
                    <a:pt x="309" y="577"/>
                    <a:pt x="309" y="577"/>
                  </a:cubicBezTo>
                  <a:cubicBezTo>
                    <a:pt x="309" y="607"/>
                    <a:pt x="302" y="631"/>
                    <a:pt x="288" y="648"/>
                  </a:cubicBezTo>
                  <a:cubicBezTo>
                    <a:pt x="274" y="666"/>
                    <a:pt x="253" y="675"/>
                    <a:pt x="227" y="677"/>
                  </a:cubicBezTo>
                  <a:cubicBezTo>
                    <a:pt x="217" y="678"/>
                    <a:pt x="210" y="679"/>
                    <a:pt x="207" y="681"/>
                  </a:cubicBezTo>
                  <a:cubicBezTo>
                    <a:pt x="204" y="683"/>
                    <a:pt x="203" y="688"/>
                    <a:pt x="202" y="696"/>
                  </a:cubicBezTo>
                  <a:cubicBezTo>
                    <a:pt x="202" y="705"/>
                    <a:pt x="207" y="709"/>
                    <a:pt x="217" y="709"/>
                  </a:cubicBezTo>
                  <a:cubicBezTo>
                    <a:pt x="222" y="709"/>
                    <a:pt x="230" y="708"/>
                    <a:pt x="242" y="707"/>
                  </a:cubicBezTo>
                  <a:cubicBezTo>
                    <a:pt x="353" y="701"/>
                    <a:pt x="353" y="701"/>
                    <a:pt x="353" y="701"/>
                  </a:cubicBezTo>
                  <a:cubicBezTo>
                    <a:pt x="369" y="700"/>
                    <a:pt x="386" y="699"/>
                    <a:pt x="406" y="699"/>
                  </a:cubicBezTo>
                  <a:cubicBezTo>
                    <a:pt x="414" y="699"/>
                    <a:pt x="421" y="699"/>
                    <a:pt x="426" y="700"/>
                  </a:cubicBezTo>
                  <a:cubicBezTo>
                    <a:pt x="489" y="704"/>
                    <a:pt x="489" y="704"/>
                    <a:pt x="489" y="704"/>
                  </a:cubicBezTo>
                  <a:cubicBezTo>
                    <a:pt x="527" y="705"/>
                    <a:pt x="527" y="705"/>
                    <a:pt x="527" y="705"/>
                  </a:cubicBezTo>
                  <a:cubicBezTo>
                    <a:pt x="533" y="705"/>
                    <a:pt x="537" y="706"/>
                    <a:pt x="539" y="706"/>
                  </a:cubicBezTo>
                  <a:cubicBezTo>
                    <a:pt x="550" y="706"/>
                    <a:pt x="555" y="702"/>
                    <a:pt x="555" y="694"/>
                  </a:cubicBezTo>
                  <a:cubicBezTo>
                    <a:pt x="555" y="683"/>
                    <a:pt x="549" y="677"/>
                    <a:pt x="537" y="676"/>
                  </a:cubicBezTo>
                  <a:cubicBezTo>
                    <a:pt x="495" y="673"/>
                    <a:pt x="466" y="660"/>
                    <a:pt x="450" y="636"/>
                  </a:cubicBezTo>
                  <a:cubicBezTo>
                    <a:pt x="433" y="612"/>
                    <a:pt x="425" y="572"/>
                    <a:pt x="425" y="515"/>
                  </a:cubicBezTo>
                  <a:cubicBezTo>
                    <a:pt x="425" y="135"/>
                    <a:pt x="425" y="135"/>
                    <a:pt x="425" y="135"/>
                  </a:cubicBezTo>
                  <a:cubicBezTo>
                    <a:pt x="425" y="104"/>
                    <a:pt x="431" y="84"/>
                    <a:pt x="444" y="76"/>
                  </a:cubicBezTo>
                  <a:close/>
                  <a:moveTo>
                    <a:pt x="1411" y="370"/>
                  </a:moveTo>
                  <a:cubicBezTo>
                    <a:pt x="1415" y="377"/>
                    <a:pt x="1417" y="397"/>
                    <a:pt x="1417" y="430"/>
                  </a:cubicBezTo>
                  <a:cubicBezTo>
                    <a:pt x="1417" y="541"/>
                    <a:pt x="1417" y="541"/>
                    <a:pt x="1417" y="541"/>
                  </a:cubicBezTo>
                  <a:cubicBezTo>
                    <a:pt x="1417" y="568"/>
                    <a:pt x="1417" y="568"/>
                    <a:pt x="1417" y="568"/>
                  </a:cubicBezTo>
                  <a:cubicBezTo>
                    <a:pt x="1417" y="603"/>
                    <a:pt x="1412" y="629"/>
                    <a:pt x="1402" y="646"/>
                  </a:cubicBezTo>
                  <a:cubicBezTo>
                    <a:pt x="1392" y="663"/>
                    <a:pt x="1376" y="674"/>
                    <a:pt x="1353" y="677"/>
                  </a:cubicBezTo>
                  <a:cubicBezTo>
                    <a:pt x="1344" y="678"/>
                    <a:pt x="1340" y="682"/>
                    <a:pt x="1340" y="690"/>
                  </a:cubicBezTo>
                  <a:cubicBezTo>
                    <a:pt x="1340" y="701"/>
                    <a:pt x="1346" y="707"/>
                    <a:pt x="1356" y="707"/>
                  </a:cubicBezTo>
                  <a:cubicBezTo>
                    <a:pt x="1362" y="707"/>
                    <a:pt x="1375" y="705"/>
                    <a:pt x="1395" y="703"/>
                  </a:cubicBezTo>
                  <a:cubicBezTo>
                    <a:pt x="1430" y="699"/>
                    <a:pt x="1458" y="698"/>
                    <a:pt x="1479" y="698"/>
                  </a:cubicBezTo>
                  <a:cubicBezTo>
                    <a:pt x="1512" y="698"/>
                    <a:pt x="1549" y="700"/>
                    <a:pt x="1589" y="705"/>
                  </a:cubicBezTo>
                  <a:cubicBezTo>
                    <a:pt x="1606" y="707"/>
                    <a:pt x="1618" y="708"/>
                    <a:pt x="1624" y="708"/>
                  </a:cubicBezTo>
                  <a:cubicBezTo>
                    <a:pt x="1641" y="708"/>
                    <a:pt x="1650" y="702"/>
                    <a:pt x="1650" y="692"/>
                  </a:cubicBezTo>
                  <a:cubicBezTo>
                    <a:pt x="1650" y="683"/>
                    <a:pt x="1644" y="678"/>
                    <a:pt x="1632" y="678"/>
                  </a:cubicBezTo>
                  <a:cubicBezTo>
                    <a:pt x="1597" y="678"/>
                    <a:pt x="1572" y="668"/>
                    <a:pt x="1557" y="647"/>
                  </a:cubicBezTo>
                  <a:cubicBezTo>
                    <a:pt x="1541" y="626"/>
                    <a:pt x="1534" y="591"/>
                    <a:pt x="1534" y="54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67"/>
                    <a:pt x="1553" y="42"/>
                    <a:pt x="1593" y="36"/>
                  </a:cubicBezTo>
                  <a:cubicBezTo>
                    <a:pt x="1603" y="34"/>
                    <a:pt x="1608" y="29"/>
                    <a:pt x="1608" y="22"/>
                  </a:cubicBezTo>
                  <a:cubicBezTo>
                    <a:pt x="1608" y="13"/>
                    <a:pt x="1602" y="8"/>
                    <a:pt x="1590" y="8"/>
                  </a:cubicBezTo>
                  <a:cubicBezTo>
                    <a:pt x="1577" y="8"/>
                    <a:pt x="1559" y="9"/>
                    <a:pt x="1535" y="11"/>
                  </a:cubicBezTo>
                  <a:cubicBezTo>
                    <a:pt x="1494" y="16"/>
                    <a:pt x="1468" y="18"/>
                    <a:pt x="1455" y="18"/>
                  </a:cubicBezTo>
                  <a:cubicBezTo>
                    <a:pt x="1418" y="18"/>
                    <a:pt x="1386" y="16"/>
                    <a:pt x="1358" y="12"/>
                  </a:cubicBezTo>
                  <a:cubicBezTo>
                    <a:pt x="1342" y="9"/>
                    <a:pt x="1331" y="8"/>
                    <a:pt x="1325" y="8"/>
                  </a:cubicBezTo>
                  <a:cubicBezTo>
                    <a:pt x="1314" y="8"/>
                    <a:pt x="1309" y="13"/>
                    <a:pt x="1309" y="23"/>
                  </a:cubicBezTo>
                  <a:cubicBezTo>
                    <a:pt x="1309" y="31"/>
                    <a:pt x="1314" y="36"/>
                    <a:pt x="1323" y="38"/>
                  </a:cubicBezTo>
                  <a:cubicBezTo>
                    <a:pt x="1346" y="42"/>
                    <a:pt x="1346" y="42"/>
                    <a:pt x="1346" y="42"/>
                  </a:cubicBezTo>
                  <a:cubicBezTo>
                    <a:pt x="1394" y="51"/>
                    <a:pt x="1417" y="77"/>
                    <a:pt x="1417" y="120"/>
                  </a:cubicBezTo>
                  <a:cubicBezTo>
                    <a:pt x="1417" y="229"/>
                    <a:pt x="1417" y="229"/>
                    <a:pt x="1417" y="229"/>
                  </a:cubicBezTo>
                  <a:cubicBezTo>
                    <a:pt x="1417" y="266"/>
                    <a:pt x="1415" y="289"/>
                    <a:pt x="1411" y="297"/>
                  </a:cubicBezTo>
                  <a:cubicBezTo>
                    <a:pt x="1406" y="305"/>
                    <a:pt x="1394" y="309"/>
                    <a:pt x="1373" y="309"/>
                  </a:cubicBezTo>
                  <a:cubicBezTo>
                    <a:pt x="1137" y="309"/>
                    <a:pt x="1137" y="309"/>
                    <a:pt x="1137" y="309"/>
                  </a:cubicBezTo>
                  <a:cubicBezTo>
                    <a:pt x="1110" y="309"/>
                    <a:pt x="1093" y="306"/>
                    <a:pt x="1089" y="300"/>
                  </a:cubicBezTo>
                  <a:cubicBezTo>
                    <a:pt x="1084" y="295"/>
                    <a:pt x="1081" y="275"/>
                    <a:pt x="1081" y="240"/>
                  </a:cubicBezTo>
                  <a:cubicBezTo>
                    <a:pt x="1081" y="111"/>
                    <a:pt x="1081" y="111"/>
                    <a:pt x="1081" y="111"/>
                  </a:cubicBezTo>
                  <a:cubicBezTo>
                    <a:pt x="1081" y="67"/>
                    <a:pt x="1101" y="42"/>
                    <a:pt x="1141" y="36"/>
                  </a:cubicBezTo>
                  <a:cubicBezTo>
                    <a:pt x="1151" y="34"/>
                    <a:pt x="1155" y="29"/>
                    <a:pt x="1155" y="22"/>
                  </a:cubicBezTo>
                  <a:cubicBezTo>
                    <a:pt x="1155" y="13"/>
                    <a:pt x="1149" y="8"/>
                    <a:pt x="1137" y="8"/>
                  </a:cubicBezTo>
                  <a:cubicBezTo>
                    <a:pt x="1125" y="8"/>
                    <a:pt x="1106" y="9"/>
                    <a:pt x="1082" y="11"/>
                  </a:cubicBezTo>
                  <a:cubicBezTo>
                    <a:pt x="1042" y="16"/>
                    <a:pt x="1015" y="18"/>
                    <a:pt x="1003" y="18"/>
                  </a:cubicBezTo>
                  <a:cubicBezTo>
                    <a:pt x="966" y="18"/>
                    <a:pt x="934" y="16"/>
                    <a:pt x="907" y="12"/>
                  </a:cubicBezTo>
                  <a:cubicBezTo>
                    <a:pt x="890" y="9"/>
                    <a:pt x="879" y="8"/>
                    <a:pt x="873" y="8"/>
                  </a:cubicBezTo>
                  <a:cubicBezTo>
                    <a:pt x="862" y="8"/>
                    <a:pt x="857" y="13"/>
                    <a:pt x="857" y="23"/>
                  </a:cubicBezTo>
                  <a:cubicBezTo>
                    <a:pt x="857" y="31"/>
                    <a:pt x="862" y="36"/>
                    <a:pt x="871" y="38"/>
                  </a:cubicBezTo>
                  <a:cubicBezTo>
                    <a:pt x="907" y="45"/>
                    <a:pt x="932" y="54"/>
                    <a:pt x="945" y="66"/>
                  </a:cubicBezTo>
                  <a:cubicBezTo>
                    <a:pt x="958" y="77"/>
                    <a:pt x="965" y="95"/>
                    <a:pt x="965" y="120"/>
                  </a:cubicBezTo>
                  <a:cubicBezTo>
                    <a:pt x="965" y="541"/>
                    <a:pt x="965" y="541"/>
                    <a:pt x="965" y="541"/>
                  </a:cubicBezTo>
                  <a:cubicBezTo>
                    <a:pt x="965" y="568"/>
                    <a:pt x="965" y="568"/>
                    <a:pt x="965" y="568"/>
                  </a:cubicBezTo>
                  <a:cubicBezTo>
                    <a:pt x="965" y="603"/>
                    <a:pt x="960" y="629"/>
                    <a:pt x="950" y="646"/>
                  </a:cubicBezTo>
                  <a:cubicBezTo>
                    <a:pt x="940" y="663"/>
                    <a:pt x="923" y="674"/>
                    <a:pt x="901" y="677"/>
                  </a:cubicBezTo>
                  <a:cubicBezTo>
                    <a:pt x="892" y="678"/>
                    <a:pt x="888" y="682"/>
                    <a:pt x="888" y="690"/>
                  </a:cubicBezTo>
                  <a:cubicBezTo>
                    <a:pt x="888" y="701"/>
                    <a:pt x="893" y="707"/>
                    <a:pt x="904" y="707"/>
                  </a:cubicBezTo>
                  <a:cubicBezTo>
                    <a:pt x="909" y="707"/>
                    <a:pt x="922" y="705"/>
                    <a:pt x="943" y="703"/>
                  </a:cubicBezTo>
                  <a:cubicBezTo>
                    <a:pt x="978" y="699"/>
                    <a:pt x="1005" y="698"/>
                    <a:pt x="1026" y="698"/>
                  </a:cubicBezTo>
                  <a:cubicBezTo>
                    <a:pt x="1060" y="698"/>
                    <a:pt x="1096" y="700"/>
                    <a:pt x="1136" y="705"/>
                  </a:cubicBezTo>
                  <a:cubicBezTo>
                    <a:pt x="1154" y="707"/>
                    <a:pt x="1166" y="708"/>
                    <a:pt x="1172" y="708"/>
                  </a:cubicBezTo>
                  <a:cubicBezTo>
                    <a:pt x="1189" y="708"/>
                    <a:pt x="1198" y="702"/>
                    <a:pt x="1198" y="692"/>
                  </a:cubicBezTo>
                  <a:cubicBezTo>
                    <a:pt x="1198" y="683"/>
                    <a:pt x="1192" y="678"/>
                    <a:pt x="1181" y="678"/>
                  </a:cubicBezTo>
                  <a:cubicBezTo>
                    <a:pt x="1145" y="678"/>
                    <a:pt x="1120" y="668"/>
                    <a:pt x="1104" y="647"/>
                  </a:cubicBezTo>
                  <a:cubicBezTo>
                    <a:pt x="1089" y="626"/>
                    <a:pt x="1081" y="591"/>
                    <a:pt x="1081" y="544"/>
                  </a:cubicBezTo>
                  <a:cubicBezTo>
                    <a:pt x="1081" y="418"/>
                    <a:pt x="1081" y="418"/>
                    <a:pt x="1081" y="418"/>
                  </a:cubicBezTo>
                  <a:cubicBezTo>
                    <a:pt x="1081" y="392"/>
                    <a:pt x="1084" y="375"/>
                    <a:pt x="1090" y="369"/>
                  </a:cubicBezTo>
                  <a:cubicBezTo>
                    <a:pt x="1095" y="363"/>
                    <a:pt x="1110" y="360"/>
                    <a:pt x="1134" y="360"/>
                  </a:cubicBezTo>
                  <a:cubicBezTo>
                    <a:pt x="1373" y="360"/>
                    <a:pt x="1373" y="360"/>
                    <a:pt x="1373" y="360"/>
                  </a:cubicBezTo>
                  <a:cubicBezTo>
                    <a:pt x="1394" y="360"/>
                    <a:pt x="1407" y="363"/>
                    <a:pt x="1411" y="370"/>
                  </a:cubicBezTo>
                  <a:close/>
                  <a:moveTo>
                    <a:pt x="2027" y="109"/>
                  </a:moveTo>
                  <a:cubicBezTo>
                    <a:pt x="2027" y="80"/>
                    <a:pt x="2036" y="63"/>
                    <a:pt x="2053" y="58"/>
                  </a:cubicBezTo>
                  <a:cubicBezTo>
                    <a:pt x="2087" y="54"/>
                    <a:pt x="2087" y="54"/>
                    <a:pt x="2087" y="54"/>
                  </a:cubicBezTo>
                  <a:cubicBezTo>
                    <a:pt x="2149" y="54"/>
                    <a:pt x="2149" y="54"/>
                    <a:pt x="2149" y="54"/>
                  </a:cubicBezTo>
                  <a:cubicBezTo>
                    <a:pt x="2203" y="54"/>
                    <a:pt x="2243" y="61"/>
                    <a:pt x="2267" y="76"/>
                  </a:cubicBezTo>
                  <a:cubicBezTo>
                    <a:pt x="2292" y="91"/>
                    <a:pt x="2304" y="116"/>
                    <a:pt x="2304" y="149"/>
                  </a:cubicBezTo>
                  <a:cubicBezTo>
                    <a:pt x="2304" y="164"/>
                    <a:pt x="2307" y="172"/>
                    <a:pt x="2313" y="171"/>
                  </a:cubicBezTo>
                  <a:cubicBezTo>
                    <a:pt x="2326" y="171"/>
                    <a:pt x="2333" y="158"/>
                    <a:pt x="2333" y="132"/>
                  </a:cubicBezTo>
                  <a:cubicBezTo>
                    <a:pt x="2333" y="119"/>
                    <a:pt x="2332" y="98"/>
                    <a:pt x="2329" y="69"/>
                  </a:cubicBezTo>
                  <a:cubicBezTo>
                    <a:pt x="2327" y="49"/>
                    <a:pt x="2326" y="35"/>
                    <a:pt x="2326" y="28"/>
                  </a:cubicBezTo>
                  <a:cubicBezTo>
                    <a:pt x="2326" y="17"/>
                    <a:pt x="2321" y="11"/>
                    <a:pt x="2311" y="11"/>
                  </a:cubicBezTo>
                  <a:cubicBezTo>
                    <a:pt x="2309" y="11"/>
                    <a:pt x="2307" y="11"/>
                    <a:pt x="2304" y="11"/>
                  </a:cubicBezTo>
                  <a:cubicBezTo>
                    <a:pt x="2279" y="14"/>
                    <a:pt x="2211" y="16"/>
                    <a:pt x="2101" y="16"/>
                  </a:cubicBezTo>
                  <a:cubicBezTo>
                    <a:pt x="1910" y="14"/>
                    <a:pt x="1910" y="14"/>
                    <a:pt x="1910" y="14"/>
                  </a:cubicBezTo>
                  <a:cubicBezTo>
                    <a:pt x="1859" y="12"/>
                    <a:pt x="1859" y="12"/>
                    <a:pt x="1859" y="12"/>
                  </a:cubicBezTo>
                  <a:cubicBezTo>
                    <a:pt x="1848" y="12"/>
                    <a:pt x="1840" y="12"/>
                    <a:pt x="1834" y="11"/>
                  </a:cubicBezTo>
                  <a:cubicBezTo>
                    <a:pt x="1826" y="11"/>
                    <a:pt x="1821" y="10"/>
                    <a:pt x="1819" y="10"/>
                  </a:cubicBezTo>
                  <a:cubicBezTo>
                    <a:pt x="1808" y="10"/>
                    <a:pt x="1802" y="14"/>
                    <a:pt x="1802" y="22"/>
                  </a:cubicBezTo>
                  <a:cubicBezTo>
                    <a:pt x="1802" y="31"/>
                    <a:pt x="1807" y="36"/>
                    <a:pt x="1816" y="37"/>
                  </a:cubicBezTo>
                  <a:cubicBezTo>
                    <a:pt x="1854" y="43"/>
                    <a:pt x="1880" y="52"/>
                    <a:pt x="1892" y="65"/>
                  </a:cubicBezTo>
                  <a:cubicBezTo>
                    <a:pt x="1904" y="79"/>
                    <a:pt x="1911" y="104"/>
                    <a:pt x="1911" y="142"/>
                  </a:cubicBezTo>
                  <a:cubicBezTo>
                    <a:pt x="1911" y="542"/>
                    <a:pt x="1911" y="542"/>
                    <a:pt x="1911" y="542"/>
                  </a:cubicBezTo>
                  <a:cubicBezTo>
                    <a:pt x="1911" y="572"/>
                    <a:pt x="1909" y="597"/>
                    <a:pt x="1905" y="614"/>
                  </a:cubicBezTo>
                  <a:cubicBezTo>
                    <a:pt x="1901" y="636"/>
                    <a:pt x="1895" y="650"/>
                    <a:pt x="1889" y="658"/>
                  </a:cubicBezTo>
                  <a:cubicBezTo>
                    <a:pt x="1882" y="667"/>
                    <a:pt x="1869" y="674"/>
                    <a:pt x="1849" y="682"/>
                  </a:cubicBezTo>
                  <a:cubicBezTo>
                    <a:pt x="1842" y="685"/>
                    <a:pt x="1838" y="690"/>
                    <a:pt x="1838" y="696"/>
                  </a:cubicBezTo>
                  <a:cubicBezTo>
                    <a:pt x="1839" y="703"/>
                    <a:pt x="1843" y="707"/>
                    <a:pt x="1851" y="707"/>
                  </a:cubicBezTo>
                  <a:cubicBezTo>
                    <a:pt x="1858" y="707"/>
                    <a:pt x="1867" y="707"/>
                    <a:pt x="1881" y="706"/>
                  </a:cubicBezTo>
                  <a:cubicBezTo>
                    <a:pt x="1931" y="703"/>
                    <a:pt x="1969" y="701"/>
                    <a:pt x="1993" y="701"/>
                  </a:cubicBezTo>
                  <a:cubicBezTo>
                    <a:pt x="2030" y="701"/>
                    <a:pt x="2059" y="702"/>
                    <a:pt x="2081" y="704"/>
                  </a:cubicBezTo>
                  <a:cubicBezTo>
                    <a:pt x="2139" y="710"/>
                    <a:pt x="2139" y="710"/>
                    <a:pt x="2139" y="710"/>
                  </a:cubicBezTo>
                  <a:cubicBezTo>
                    <a:pt x="2165" y="712"/>
                    <a:pt x="2189" y="714"/>
                    <a:pt x="2211" y="714"/>
                  </a:cubicBezTo>
                  <a:cubicBezTo>
                    <a:pt x="2248" y="714"/>
                    <a:pt x="2277" y="708"/>
                    <a:pt x="2299" y="697"/>
                  </a:cubicBezTo>
                  <a:cubicBezTo>
                    <a:pt x="2321" y="685"/>
                    <a:pt x="2340" y="667"/>
                    <a:pt x="2355" y="640"/>
                  </a:cubicBezTo>
                  <a:cubicBezTo>
                    <a:pt x="2373" y="609"/>
                    <a:pt x="2381" y="577"/>
                    <a:pt x="2381" y="544"/>
                  </a:cubicBezTo>
                  <a:cubicBezTo>
                    <a:pt x="2381" y="540"/>
                    <a:pt x="2380" y="536"/>
                    <a:pt x="2377" y="533"/>
                  </a:cubicBezTo>
                  <a:cubicBezTo>
                    <a:pt x="2374" y="530"/>
                    <a:pt x="2371" y="529"/>
                    <a:pt x="2368" y="530"/>
                  </a:cubicBezTo>
                  <a:cubicBezTo>
                    <a:pt x="2366" y="530"/>
                    <a:pt x="2364" y="532"/>
                    <a:pt x="2362" y="536"/>
                  </a:cubicBezTo>
                  <a:cubicBezTo>
                    <a:pt x="2320" y="620"/>
                    <a:pt x="2230" y="661"/>
                    <a:pt x="2094" y="661"/>
                  </a:cubicBezTo>
                  <a:cubicBezTo>
                    <a:pt x="2078" y="661"/>
                    <a:pt x="2066" y="659"/>
                    <a:pt x="2058" y="653"/>
                  </a:cubicBezTo>
                  <a:cubicBezTo>
                    <a:pt x="2050" y="648"/>
                    <a:pt x="2043" y="638"/>
                    <a:pt x="2038" y="622"/>
                  </a:cubicBezTo>
                  <a:cubicBezTo>
                    <a:pt x="2030" y="602"/>
                    <a:pt x="2027" y="567"/>
                    <a:pt x="2027" y="520"/>
                  </a:cubicBezTo>
                  <a:cubicBezTo>
                    <a:pt x="2027" y="475"/>
                    <a:pt x="2027" y="475"/>
                    <a:pt x="2027" y="475"/>
                  </a:cubicBezTo>
                  <a:cubicBezTo>
                    <a:pt x="2027" y="438"/>
                    <a:pt x="2028" y="412"/>
                    <a:pt x="2030" y="395"/>
                  </a:cubicBezTo>
                  <a:cubicBezTo>
                    <a:pt x="2032" y="380"/>
                    <a:pt x="2036" y="370"/>
                    <a:pt x="2041" y="366"/>
                  </a:cubicBezTo>
                  <a:cubicBezTo>
                    <a:pt x="2047" y="361"/>
                    <a:pt x="2058" y="358"/>
                    <a:pt x="2075" y="358"/>
                  </a:cubicBezTo>
                  <a:cubicBezTo>
                    <a:pt x="2109" y="358"/>
                    <a:pt x="2109" y="358"/>
                    <a:pt x="2109" y="358"/>
                  </a:cubicBezTo>
                  <a:cubicBezTo>
                    <a:pt x="2144" y="358"/>
                    <a:pt x="2167" y="359"/>
                    <a:pt x="2180" y="362"/>
                  </a:cubicBezTo>
                  <a:cubicBezTo>
                    <a:pt x="2192" y="364"/>
                    <a:pt x="2203" y="369"/>
                    <a:pt x="2212" y="377"/>
                  </a:cubicBezTo>
                  <a:cubicBezTo>
                    <a:pt x="2228" y="392"/>
                    <a:pt x="2238" y="414"/>
                    <a:pt x="2242" y="443"/>
                  </a:cubicBezTo>
                  <a:cubicBezTo>
                    <a:pt x="2244" y="456"/>
                    <a:pt x="2249" y="462"/>
                    <a:pt x="2258" y="462"/>
                  </a:cubicBezTo>
                  <a:cubicBezTo>
                    <a:pt x="2262" y="461"/>
                    <a:pt x="2265" y="460"/>
                    <a:pt x="2266" y="458"/>
                  </a:cubicBezTo>
                  <a:cubicBezTo>
                    <a:pt x="2267" y="457"/>
                    <a:pt x="2267" y="453"/>
                    <a:pt x="2267" y="449"/>
                  </a:cubicBezTo>
                  <a:cubicBezTo>
                    <a:pt x="2267" y="423"/>
                    <a:pt x="2267" y="423"/>
                    <a:pt x="2267" y="423"/>
                  </a:cubicBezTo>
                  <a:cubicBezTo>
                    <a:pt x="2267" y="404"/>
                    <a:pt x="2266" y="381"/>
                    <a:pt x="2264" y="355"/>
                  </a:cubicBezTo>
                  <a:cubicBezTo>
                    <a:pt x="2261" y="315"/>
                    <a:pt x="2259" y="290"/>
                    <a:pt x="2259" y="279"/>
                  </a:cubicBezTo>
                  <a:cubicBezTo>
                    <a:pt x="2259" y="273"/>
                    <a:pt x="2260" y="266"/>
                    <a:pt x="2260" y="257"/>
                  </a:cubicBezTo>
                  <a:cubicBezTo>
                    <a:pt x="2261" y="245"/>
                    <a:pt x="2262" y="237"/>
                    <a:pt x="2262" y="235"/>
                  </a:cubicBezTo>
                  <a:cubicBezTo>
                    <a:pt x="2262" y="225"/>
                    <a:pt x="2258" y="221"/>
                    <a:pt x="2251" y="221"/>
                  </a:cubicBezTo>
                  <a:cubicBezTo>
                    <a:pt x="2244" y="221"/>
                    <a:pt x="2239" y="225"/>
                    <a:pt x="2236" y="231"/>
                  </a:cubicBezTo>
                  <a:cubicBezTo>
                    <a:pt x="2224" y="255"/>
                    <a:pt x="2224" y="255"/>
                    <a:pt x="2224" y="255"/>
                  </a:cubicBezTo>
                  <a:cubicBezTo>
                    <a:pt x="2206" y="292"/>
                    <a:pt x="2180" y="310"/>
                    <a:pt x="2147" y="310"/>
                  </a:cubicBezTo>
                  <a:cubicBezTo>
                    <a:pt x="2104" y="310"/>
                    <a:pt x="2104" y="310"/>
                    <a:pt x="2104" y="310"/>
                  </a:cubicBezTo>
                  <a:cubicBezTo>
                    <a:pt x="2082" y="311"/>
                    <a:pt x="2082" y="311"/>
                    <a:pt x="2082" y="311"/>
                  </a:cubicBezTo>
                  <a:cubicBezTo>
                    <a:pt x="2066" y="311"/>
                    <a:pt x="2066" y="311"/>
                    <a:pt x="2066" y="311"/>
                  </a:cubicBezTo>
                  <a:cubicBezTo>
                    <a:pt x="2049" y="311"/>
                    <a:pt x="2038" y="307"/>
                    <a:pt x="2033" y="299"/>
                  </a:cubicBezTo>
                  <a:cubicBezTo>
                    <a:pt x="2029" y="290"/>
                    <a:pt x="2027" y="270"/>
                    <a:pt x="2027" y="239"/>
                  </a:cubicBezTo>
                  <a:cubicBezTo>
                    <a:pt x="2027" y="130"/>
                    <a:pt x="2027" y="130"/>
                    <a:pt x="2027" y="130"/>
                  </a:cubicBezTo>
                  <a:cubicBezTo>
                    <a:pt x="2027" y="109"/>
                    <a:pt x="2027" y="109"/>
                    <a:pt x="2027" y="109"/>
                  </a:cubicBezTo>
                  <a:close/>
                  <a:moveTo>
                    <a:pt x="3460" y="20"/>
                  </a:moveTo>
                  <a:cubicBezTo>
                    <a:pt x="3460" y="30"/>
                    <a:pt x="3466" y="35"/>
                    <a:pt x="3479" y="35"/>
                  </a:cubicBezTo>
                  <a:cubicBezTo>
                    <a:pt x="3509" y="35"/>
                    <a:pt x="3533" y="44"/>
                    <a:pt x="3550" y="61"/>
                  </a:cubicBezTo>
                  <a:cubicBezTo>
                    <a:pt x="3568" y="79"/>
                    <a:pt x="3578" y="103"/>
                    <a:pt x="3580" y="134"/>
                  </a:cubicBezTo>
                  <a:cubicBezTo>
                    <a:pt x="3582" y="238"/>
                    <a:pt x="3582" y="238"/>
                    <a:pt x="3582" y="238"/>
                  </a:cubicBezTo>
                  <a:cubicBezTo>
                    <a:pt x="3582" y="279"/>
                    <a:pt x="3582" y="279"/>
                    <a:pt x="3582" y="279"/>
                  </a:cubicBezTo>
                  <a:cubicBezTo>
                    <a:pt x="3582" y="372"/>
                    <a:pt x="3577" y="443"/>
                    <a:pt x="3565" y="493"/>
                  </a:cubicBezTo>
                  <a:cubicBezTo>
                    <a:pt x="3554" y="543"/>
                    <a:pt x="3535" y="581"/>
                    <a:pt x="3508" y="607"/>
                  </a:cubicBezTo>
                  <a:cubicBezTo>
                    <a:pt x="3468" y="645"/>
                    <a:pt x="3415" y="664"/>
                    <a:pt x="3351" y="664"/>
                  </a:cubicBezTo>
                  <a:cubicBezTo>
                    <a:pt x="3287" y="664"/>
                    <a:pt x="3235" y="646"/>
                    <a:pt x="3194" y="608"/>
                  </a:cubicBezTo>
                  <a:cubicBezTo>
                    <a:pt x="3167" y="584"/>
                    <a:pt x="3149" y="554"/>
                    <a:pt x="3141" y="520"/>
                  </a:cubicBezTo>
                  <a:cubicBezTo>
                    <a:pt x="3132" y="485"/>
                    <a:pt x="3128" y="427"/>
                    <a:pt x="3128" y="346"/>
                  </a:cubicBezTo>
                  <a:cubicBezTo>
                    <a:pt x="3127" y="256"/>
                    <a:pt x="3127" y="256"/>
                    <a:pt x="3127" y="256"/>
                  </a:cubicBezTo>
                  <a:cubicBezTo>
                    <a:pt x="3135" y="129"/>
                    <a:pt x="3135" y="129"/>
                    <a:pt x="3135" y="129"/>
                  </a:cubicBezTo>
                  <a:cubicBezTo>
                    <a:pt x="3137" y="96"/>
                    <a:pt x="3141" y="74"/>
                    <a:pt x="3148" y="63"/>
                  </a:cubicBezTo>
                  <a:cubicBezTo>
                    <a:pt x="3155" y="52"/>
                    <a:pt x="3169" y="44"/>
                    <a:pt x="3190" y="40"/>
                  </a:cubicBezTo>
                  <a:cubicBezTo>
                    <a:pt x="3200" y="38"/>
                    <a:pt x="3206" y="36"/>
                    <a:pt x="3209" y="34"/>
                  </a:cubicBezTo>
                  <a:cubicBezTo>
                    <a:pt x="3211" y="32"/>
                    <a:pt x="3213" y="28"/>
                    <a:pt x="3213" y="23"/>
                  </a:cubicBezTo>
                  <a:cubicBezTo>
                    <a:pt x="3213" y="13"/>
                    <a:pt x="3204" y="8"/>
                    <a:pt x="3187" y="8"/>
                  </a:cubicBezTo>
                  <a:cubicBezTo>
                    <a:pt x="3179" y="8"/>
                    <a:pt x="3168" y="9"/>
                    <a:pt x="3152" y="10"/>
                  </a:cubicBezTo>
                  <a:cubicBezTo>
                    <a:pt x="3112" y="14"/>
                    <a:pt x="3075" y="16"/>
                    <a:pt x="3042" y="16"/>
                  </a:cubicBezTo>
                  <a:cubicBezTo>
                    <a:pt x="3019" y="16"/>
                    <a:pt x="2986" y="13"/>
                    <a:pt x="2944" y="9"/>
                  </a:cubicBezTo>
                  <a:cubicBezTo>
                    <a:pt x="2934" y="8"/>
                    <a:pt x="2927" y="8"/>
                    <a:pt x="2923" y="8"/>
                  </a:cubicBezTo>
                  <a:cubicBezTo>
                    <a:pt x="2912" y="8"/>
                    <a:pt x="2906" y="12"/>
                    <a:pt x="2906" y="21"/>
                  </a:cubicBezTo>
                  <a:cubicBezTo>
                    <a:pt x="2906" y="30"/>
                    <a:pt x="2912" y="35"/>
                    <a:pt x="2925" y="37"/>
                  </a:cubicBezTo>
                  <a:cubicBezTo>
                    <a:pt x="2946" y="40"/>
                    <a:pt x="2965" y="45"/>
                    <a:pt x="2981" y="53"/>
                  </a:cubicBezTo>
                  <a:cubicBezTo>
                    <a:pt x="2995" y="60"/>
                    <a:pt x="3004" y="68"/>
                    <a:pt x="3009" y="77"/>
                  </a:cubicBezTo>
                  <a:cubicBezTo>
                    <a:pt x="3014" y="86"/>
                    <a:pt x="3016" y="103"/>
                    <a:pt x="3016" y="125"/>
                  </a:cubicBezTo>
                  <a:cubicBezTo>
                    <a:pt x="3017" y="217"/>
                    <a:pt x="3017" y="217"/>
                    <a:pt x="3017" y="217"/>
                  </a:cubicBezTo>
                  <a:cubicBezTo>
                    <a:pt x="3012" y="413"/>
                    <a:pt x="3012" y="413"/>
                    <a:pt x="3012" y="413"/>
                  </a:cubicBezTo>
                  <a:cubicBezTo>
                    <a:pt x="3012" y="539"/>
                    <a:pt x="3044" y="625"/>
                    <a:pt x="3108" y="669"/>
                  </a:cubicBezTo>
                  <a:cubicBezTo>
                    <a:pt x="3156" y="701"/>
                    <a:pt x="3222" y="717"/>
                    <a:pt x="3308" y="717"/>
                  </a:cubicBezTo>
                  <a:cubicBezTo>
                    <a:pt x="3430" y="717"/>
                    <a:pt x="3516" y="678"/>
                    <a:pt x="3567" y="600"/>
                  </a:cubicBezTo>
                  <a:cubicBezTo>
                    <a:pt x="3588" y="567"/>
                    <a:pt x="3603" y="521"/>
                    <a:pt x="3613" y="462"/>
                  </a:cubicBezTo>
                  <a:cubicBezTo>
                    <a:pt x="3622" y="402"/>
                    <a:pt x="3627" y="324"/>
                    <a:pt x="3627" y="227"/>
                  </a:cubicBezTo>
                  <a:cubicBezTo>
                    <a:pt x="3628" y="165"/>
                    <a:pt x="3628" y="165"/>
                    <a:pt x="3628" y="165"/>
                  </a:cubicBezTo>
                  <a:cubicBezTo>
                    <a:pt x="3628" y="121"/>
                    <a:pt x="3628" y="121"/>
                    <a:pt x="3628" y="121"/>
                  </a:cubicBezTo>
                  <a:cubicBezTo>
                    <a:pt x="3628" y="69"/>
                    <a:pt x="3641" y="41"/>
                    <a:pt x="3667" y="37"/>
                  </a:cubicBezTo>
                  <a:cubicBezTo>
                    <a:pt x="3686" y="33"/>
                    <a:pt x="3686" y="33"/>
                    <a:pt x="3686" y="33"/>
                  </a:cubicBezTo>
                  <a:cubicBezTo>
                    <a:pt x="3695" y="32"/>
                    <a:pt x="3699" y="28"/>
                    <a:pt x="3699" y="21"/>
                  </a:cubicBezTo>
                  <a:cubicBezTo>
                    <a:pt x="3699" y="12"/>
                    <a:pt x="3694" y="7"/>
                    <a:pt x="3685" y="7"/>
                  </a:cubicBezTo>
                  <a:cubicBezTo>
                    <a:pt x="3680" y="7"/>
                    <a:pt x="3675" y="8"/>
                    <a:pt x="3669" y="8"/>
                  </a:cubicBezTo>
                  <a:cubicBezTo>
                    <a:pt x="3656" y="10"/>
                    <a:pt x="3641" y="12"/>
                    <a:pt x="3624" y="13"/>
                  </a:cubicBezTo>
                  <a:cubicBezTo>
                    <a:pt x="3574" y="15"/>
                    <a:pt x="3574" y="15"/>
                    <a:pt x="3574" y="15"/>
                  </a:cubicBezTo>
                  <a:cubicBezTo>
                    <a:pt x="3521" y="12"/>
                    <a:pt x="3521" y="12"/>
                    <a:pt x="3521" y="12"/>
                  </a:cubicBezTo>
                  <a:cubicBezTo>
                    <a:pt x="3500" y="11"/>
                    <a:pt x="3487" y="10"/>
                    <a:pt x="3481" y="9"/>
                  </a:cubicBezTo>
                  <a:cubicBezTo>
                    <a:pt x="3475" y="8"/>
                    <a:pt x="3472" y="8"/>
                    <a:pt x="3469" y="8"/>
                  </a:cubicBezTo>
                  <a:cubicBezTo>
                    <a:pt x="3463" y="8"/>
                    <a:pt x="3460" y="12"/>
                    <a:pt x="3460" y="20"/>
                  </a:cubicBezTo>
                  <a:cubicBezTo>
                    <a:pt x="3460" y="20"/>
                    <a:pt x="3460" y="20"/>
                    <a:pt x="3460" y="20"/>
                  </a:cubicBezTo>
                  <a:close/>
                  <a:moveTo>
                    <a:pt x="4141" y="99"/>
                  </a:moveTo>
                  <a:cubicBezTo>
                    <a:pt x="4106" y="58"/>
                    <a:pt x="4106" y="58"/>
                    <a:pt x="4106" y="58"/>
                  </a:cubicBezTo>
                  <a:cubicBezTo>
                    <a:pt x="4087" y="35"/>
                    <a:pt x="4074" y="21"/>
                    <a:pt x="4068" y="16"/>
                  </a:cubicBezTo>
                  <a:cubicBezTo>
                    <a:pt x="4062" y="12"/>
                    <a:pt x="4054" y="9"/>
                    <a:pt x="4043" y="9"/>
                  </a:cubicBezTo>
                  <a:cubicBezTo>
                    <a:pt x="4036" y="9"/>
                    <a:pt x="4027" y="10"/>
                    <a:pt x="4015" y="11"/>
                  </a:cubicBezTo>
                  <a:cubicBezTo>
                    <a:pt x="3985" y="14"/>
                    <a:pt x="3957" y="16"/>
                    <a:pt x="3931" y="16"/>
                  </a:cubicBezTo>
                  <a:cubicBezTo>
                    <a:pt x="3910" y="16"/>
                    <a:pt x="3910" y="16"/>
                    <a:pt x="3910" y="16"/>
                  </a:cubicBezTo>
                  <a:cubicBezTo>
                    <a:pt x="3875" y="14"/>
                    <a:pt x="3875" y="14"/>
                    <a:pt x="3875" y="14"/>
                  </a:cubicBezTo>
                  <a:cubicBezTo>
                    <a:pt x="3863" y="14"/>
                    <a:pt x="3858" y="19"/>
                    <a:pt x="3858" y="29"/>
                  </a:cubicBezTo>
                  <a:cubicBezTo>
                    <a:pt x="3858" y="37"/>
                    <a:pt x="3863" y="41"/>
                    <a:pt x="3873" y="42"/>
                  </a:cubicBezTo>
                  <a:cubicBezTo>
                    <a:pt x="3950" y="47"/>
                    <a:pt x="3988" y="102"/>
                    <a:pt x="3988" y="205"/>
                  </a:cubicBezTo>
                  <a:cubicBezTo>
                    <a:pt x="3988" y="424"/>
                    <a:pt x="3988" y="424"/>
                    <a:pt x="3988" y="424"/>
                  </a:cubicBezTo>
                  <a:cubicBezTo>
                    <a:pt x="3984" y="543"/>
                    <a:pt x="3984" y="543"/>
                    <a:pt x="3984" y="543"/>
                  </a:cubicBezTo>
                  <a:cubicBezTo>
                    <a:pt x="3984" y="585"/>
                    <a:pt x="3979" y="616"/>
                    <a:pt x="3967" y="638"/>
                  </a:cubicBezTo>
                  <a:cubicBezTo>
                    <a:pt x="3956" y="660"/>
                    <a:pt x="3938" y="675"/>
                    <a:pt x="3914" y="682"/>
                  </a:cubicBezTo>
                  <a:cubicBezTo>
                    <a:pt x="3904" y="685"/>
                    <a:pt x="3899" y="689"/>
                    <a:pt x="3899" y="696"/>
                  </a:cubicBezTo>
                  <a:cubicBezTo>
                    <a:pt x="3899" y="705"/>
                    <a:pt x="3903" y="709"/>
                    <a:pt x="3913" y="709"/>
                  </a:cubicBezTo>
                  <a:cubicBezTo>
                    <a:pt x="3918" y="709"/>
                    <a:pt x="3927" y="708"/>
                    <a:pt x="3938" y="706"/>
                  </a:cubicBezTo>
                  <a:cubicBezTo>
                    <a:pt x="3965" y="701"/>
                    <a:pt x="3995" y="699"/>
                    <a:pt x="4029" y="699"/>
                  </a:cubicBezTo>
                  <a:cubicBezTo>
                    <a:pt x="4064" y="699"/>
                    <a:pt x="4095" y="701"/>
                    <a:pt x="4123" y="706"/>
                  </a:cubicBezTo>
                  <a:cubicBezTo>
                    <a:pt x="4133" y="707"/>
                    <a:pt x="4139" y="708"/>
                    <a:pt x="4143" y="708"/>
                  </a:cubicBezTo>
                  <a:cubicBezTo>
                    <a:pt x="4154" y="708"/>
                    <a:pt x="4159" y="702"/>
                    <a:pt x="4159" y="692"/>
                  </a:cubicBezTo>
                  <a:cubicBezTo>
                    <a:pt x="4159" y="685"/>
                    <a:pt x="4154" y="680"/>
                    <a:pt x="4144" y="679"/>
                  </a:cubicBezTo>
                  <a:cubicBezTo>
                    <a:pt x="4089" y="674"/>
                    <a:pt x="4056" y="653"/>
                    <a:pt x="4045" y="615"/>
                  </a:cubicBezTo>
                  <a:cubicBezTo>
                    <a:pt x="4035" y="580"/>
                    <a:pt x="4030" y="510"/>
                    <a:pt x="4030" y="406"/>
                  </a:cubicBezTo>
                  <a:cubicBezTo>
                    <a:pt x="4030" y="210"/>
                    <a:pt x="4030" y="210"/>
                    <a:pt x="4030" y="210"/>
                  </a:cubicBezTo>
                  <a:cubicBezTo>
                    <a:pt x="4030" y="195"/>
                    <a:pt x="4030" y="195"/>
                    <a:pt x="4030" y="195"/>
                  </a:cubicBezTo>
                  <a:cubicBezTo>
                    <a:pt x="4030" y="180"/>
                    <a:pt x="4034" y="173"/>
                    <a:pt x="4042" y="173"/>
                  </a:cubicBezTo>
                  <a:cubicBezTo>
                    <a:pt x="4045" y="173"/>
                    <a:pt x="4051" y="177"/>
                    <a:pt x="4059" y="186"/>
                  </a:cubicBezTo>
                  <a:cubicBezTo>
                    <a:pt x="4518" y="696"/>
                    <a:pt x="4518" y="696"/>
                    <a:pt x="4518" y="696"/>
                  </a:cubicBezTo>
                  <a:cubicBezTo>
                    <a:pt x="4525" y="703"/>
                    <a:pt x="4531" y="707"/>
                    <a:pt x="4537" y="707"/>
                  </a:cubicBezTo>
                  <a:cubicBezTo>
                    <a:pt x="4544" y="707"/>
                    <a:pt x="4547" y="703"/>
                    <a:pt x="4547" y="694"/>
                  </a:cubicBezTo>
                  <a:cubicBezTo>
                    <a:pt x="4545" y="630"/>
                    <a:pt x="4545" y="630"/>
                    <a:pt x="4545" y="630"/>
                  </a:cubicBezTo>
                  <a:cubicBezTo>
                    <a:pt x="4544" y="592"/>
                    <a:pt x="4544" y="592"/>
                    <a:pt x="4544" y="592"/>
                  </a:cubicBezTo>
                  <a:cubicBezTo>
                    <a:pt x="4545" y="536"/>
                    <a:pt x="4545" y="536"/>
                    <a:pt x="4545" y="536"/>
                  </a:cubicBezTo>
                  <a:cubicBezTo>
                    <a:pt x="4547" y="493"/>
                    <a:pt x="4547" y="493"/>
                    <a:pt x="4547" y="493"/>
                  </a:cubicBezTo>
                  <a:cubicBezTo>
                    <a:pt x="4554" y="177"/>
                    <a:pt x="4554" y="177"/>
                    <a:pt x="4554" y="177"/>
                  </a:cubicBezTo>
                  <a:cubicBezTo>
                    <a:pt x="4554" y="153"/>
                    <a:pt x="4554" y="153"/>
                    <a:pt x="4554" y="153"/>
                  </a:cubicBezTo>
                  <a:cubicBezTo>
                    <a:pt x="4554" y="84"/>
                    <a:pt x="4576" y="45"/>
                    <a:pt x="4619" y="37"/>
                  </a:cubicBezTo>
                  <a:cubicBezTo>
                    <a:pt x="4630" y="35"/>
                    <a:pt x="4635" y="30"/>
                    <a:pt x="4635" y="22"/>
                  </a:cubicBezTo>
                  <a:cubicBezTo>
                    <a:pt x="4635" y="12"/>
                    <a:pt x="4630" y="7"/>
                    <a:pt x="4619" y="7"/>
                  </a:cubicBezTo>
                  <a:cubicBezTo>
                    <a:pt x="4616" y="7"/>
                    <a:pt x="4611" y="8"/>
                    <a:pt x="4605" y="8"/>
                  </a:cubicBezTo>
                  <a:cubicBezTo>
                    <a:pt x="4554" y="15"/>
                    <a:pt x="4517" y="18"/>
                    <a:pt x="4494" y="18"/>
                  </a:cubicBezTo>
                  <a:cubicBezTo>
                    <a:pt x="4482" y="18"/>
                    <a:pt x="4468" y="17"/>
                    <a:pt x="4450" y="15"/>
                  </a:cubicBezTo>
                  <a:cubicBezTo>
                    <a:pt x="4423" y="12"/>
                    <a:pt x="4404" y="10"/>
                    <a:pt x="4392" y="10"/>
                  </a:cubicBezTo>
                  <a:cubicBezTo>
                    <a:pt x="4382" y="10"/>
                    <a:pt x="4377" y="14"/>
                    <a:pt x="4377" y="23"/>
                  </a:cubicBezTo>
                  <a:cubicBezTo>
                    <a:pt x="4377" y="31"/>
                    <a:pt x="4383" y="35"/>
                    <a:pt x="4394" y="35"/>
                  </a:cubicBezTo>
                  <a:cubicBezTo>
                    <a:pt x="4440" y="39"/>
                    <a:pt x="4472" y="54"/>
                    <a:pt x="4488" y="82"/>
                  </a:cubicBezTo>
                  <a:cubicBezTo>
                    <a:pt x="4504" y="110"/>
                    <a:pt x="4512" y="163"/>
                    <a:pt x="4512" y="242"/>
                  </a:cubicBezTo>
                  <a:cubicBezTo>
                    <a:pt x="4512" y="310"/>
                    <a:pt x="4510" y="380"/>
                    <a:pt x="4507" y="455"/>
                  </a:cubicBezTo>
                  <a:cubicBezTo>
                    <a:pt x="4507" y="475"/>
                    <a:pt x="4503" y="486"/>
                    <a:pt x="4496" y="486"/>
                  </a:cubicBezTo>
                  <a:cubicBezTo>
                    <a:pt x="4488" y="486"/>
                    <a:pt x="4473" y="473"/>
                    <a:pt x="4450" y="447"/>
                  </a:cubicBezTo>
                  <a:cubicBezTo>
                    <a:pt x="4433" y="428"/>
                    <a:pt x="4433" y="428"/>
                    <a:pt x="4433" y="428"/>
                  </a:cubicBezTo>
                  <a:cubicBezTo>
                    <a:pt x="4166" y="128"/>
                    <a:pt x="4166" y="128"/>
                    <a:pt x="4166" y="128"/>
                  </a:cubicBezTo>
                  <a:cubicBezTo>
                    <a:pt x="4163" y="125"/>
                    <a:pt x="4155" y="115"/>
                    <a:pt x="4141" y="99"/>
                  </a:cubicBezTo>
                  <a:cubicBezTo>
                    <a:pt x="4141" y="99"/>
                    <a:pt x="4141" y="99"/>
                    <a:pt x="4141" y="99"/>
                  </a:cubicBezTo>
                  <a:close/>
                  <a:moveTo>
                    <a:pt x="5037" y="117"/>
                  </a:moveTo>
                  <a:cubicBezTo>
                    <a:pt x="5037" y="88"/>
                    <a:pt x="5041" y="69"/>
                    <a:pt x="5048" y="60"/>
                  </a:cubicBezTo>
                  <a:cubicBezTo>
                    <a:pt x="5055" y="50"/>
                    <a:pt x="5070" y="44"/>
                    <a:pt x="5094" y="40"/>
                  </a:cubicBezTo>
                  <a:cubicBezTo>
                    <a:pt x="5101" y="39"/>
                    <a:pt x="5105" y="37"/>
                    <a:pt x="5107" y="35"/>
                  </a:cubicBezTo>
                  <a:cubicBezTo>
                    <a:pt x="5109" y="33"/>
                    <a:pt x="5110" y="29"/>
                    <a:pt x="5110" y="23"/>
                  </a:cubicBezTo>
                  <a:cubicBezTo>
                    <a:pt x="5110" y="15"/>
                    <a:pt x="5104" y="10"/>
                    <a:pt x="5093" y="10"/>
                  </a:cubicBezTo>
                  <a:cubicBezTo>
                    <a:pt x="5074" y="10"/>
                    <a:pt x="5048" y="12"/>
                    <a:pt x="5013" y="14"/>
                  </a:cubicBezTo>
                  <a:cubicBezTo>
                    <a:pt x="4976" y="17"/>
                    <a:pt x="4976" y="17"/>
                    <a:pt x="4976" y="17"/>
                  </a:cubicBezTo>
                  <a:cubicBezTo>
                    <a:pt x="4948" y="19"/>
                    <a:pt x="4925" y="21"/>
                    <a:pt x="4906" y="21"/>
                  </a:cubicBezTo>
                  <a:cubicBezTo>
                    <a:pt x="4878" y="21"/>
                    <a:pt x="4857" y="19"/>
                    <a:pt x="4845" y="17"/>
                  </a:cubicBezTo>
                  <a:cubicBezTo>
                    <a:pt x="4833" y="14"/>
                    <a:pt x="4824" y="13"/>
                    <a:pt x="4818" y="12"/>
                  </a:cubicBezTo>
                  <a:cubicBezTo>
                    <a:pt x="4810" y="12"/>
                    <a:pt x="4806" y="17"/>
                    <a:pt x="4806" y="26"/>
                  </a:cubicBezTo>
                  <a:cubicBezTo>
                    <a:pt x="4806" y="32"/>
                    <a:pt x="4808" y="37"/>
                    <a:pt x="4813" y="39"/>
                  </a:cubicBezTo>
                  <a:cubicBezTo>
                    <a:pt x="4818" y="42"/>
                    <a:pt x="4829" y="45"/>
                    <a:pt x="4846" y="47"/>
                  </a:cubicBezTo>
                  <a:cubicBezTo>
                    <a:pt x="4875" y="52"/>
                    <a:pt x="4894" y="60"/>
                    <a:pt x="4905" y="74"/>
                  </a:cubicBezTo>
                  <a:cubicBezTo>
                    <a:pt x="4916" y="87"/>
                    <a:pt x="4921" y="109"/>
                    <a:pt x="4921" y="140"/>
                  </a:cubicBezTo>
                  <a:cubicBezTo>
                    <a:pt x="4921" y="541"/>
                    <a:pt x="4921" y="541"/>
                    <a:pt x="4921" y="541"/>
                  </a:cubicBezTo>
                  <a:cubicBezTo>
                    <a:pt x="4921" y="586"/>
                    <a:pt x="4921" y="586"/>
                    <a:pt x="4921" y="586"/>
                  </a:cubicBezTo>
                  <a:cubicBezTo>
                    <a:pt x="4921" y="615"/>
                    <a:pt x="4917" y="636"/>
                    <a:pt x="4909" y="649"/>
                  </a:cubicBezTo>
                  <a:cubicBezTo>
                    <a:pt x="4901" y="661"/>
                    <a:pt x="4885" y="672"/>
                    <a:pt x="4861" y="681"/>
                  </a:cubicBezTo>
                  <a:cubicBezTo>
                    <a:pt x="4846" y="693"/>
                    <a:pt x="4846" y="693"/>
                    <a:pt x="4846" y="693"/>
                  </a:cubicBezTo>
                  <a:cubicBezTo>
                    <a:pt x="4847" y="697"/>
                    <a:pt x="4847" y="697"/>
                    <a:pt x="4847" y="697"/>
                  </a:cubicBezTo>
                  <a:cubicBezTo>
                    <a:pt x="4849" y="704"/>
                    <a:pt x="4854" y="708"/>
                    <a:pt x="4861" y="708"/>
                  </a:cubicBezTo>
                  <a:cubicBezTo>
                    <a:pt x="4869" y="708"/>
                    <a:pt x="4881" y="706"/>
                    <a:pt x="4898" y="703"/>
                  </a:cubicBezTo>
                  <a:cubicBezTo>
                    <a:pt x="4917" y="699"/>
                    <a:pt x="4944" y="698"/>
                    <a:pt x="4977" y="698"/>
                  </a:cubicBezTo>
                  <a:cubicBezTo>
                    <a:pt x="5005" y="698"/>
                    <a:pt x="5040" y="700"/>
                    <a:pt x="5084" y="705"/>
                  </a:cubicBezTo>
                  <a:cubicBezTo>
                    <a:pt x="5101" y="707"/>
                    <a:pt x="5115" y="708"/>
                    <a:pt x="5124" y="708"/>
                  </a:cubicBezTo>
                  <a:cubicBezTo>
                    <a:pt x="5146" y="708"/>
                    <a:pt x="5157" y="703"/>
                    <a:pt x="5157" y="693"/>
                  </a:cubicBezTo>
                  <a:cubicBezTo>
                    <a:pt x="5157" y="682"/>
                    <a:pt x="5149" y="677"/>
                    <a:pt x="5132" y="677"/>
                  </a:cubicBezTo>
                  <a:cubicBezTo>
                    <a:pt x="5107" y="677"/>
                    <a:pt x="5087" y="670"/>
                    <a:pt x="5071" y="657"/>
                  </a:cubicBezTo>
                  <a:cubicBezTo>
                    <a:pt x="5055" y="643"/>
                    <a:pt x="5046" y="623"/>
                    <a:pt x="5041" y="597"/>
                  </a:cubicBezTo>
                  <a:cubicBezTo>
                    <a:pt x="5037" y="547"/>
                    <a:pt x="5037" y="547"/>
                    <a:pt x="5037" y="547"/>
                  </a:cubicBezTo>
                  <a:cubicBezTo>
                    <a:pt x="5037" y="117"/>
                    <a:pt x="5037" y="117"/>
                    <a:pt x="5037" y="117"/>
                  </a:cubicBezTo>
                  <a:close/>
                  <a:moveTo>
                    <a:pt x="5513" y="83"/>
                  </a:moveTo>
                  <a:cubicBezTo>
                    <a:pt x="5513" y="58"/>
                    <a:pt x="5526" y="44"/>
                    <a:pt x="5550" y="39"/>
                  </a:cubicBezTo>
                  <a:cubicBezTo>
                    <a:pt x="5565" y="36"/>
                    <a:pt x="5572" y="31"/>
                    <a:pt x="5572" y="23"/>
                  </a:cubicBezTo>
                  <a:cubicBezTo>
                    <a:pt x="5572" y="14"/>
                    <a:pt x="5567" y="9"/>
                    <a:pt x="5558" y="9"/>
                  </a:cubicBezTo>
                  <a:cubicBezTo>
                    <a:pt x="5551" y="9"/>
                    <a:pt x="5536" y="10"/>
                    <a:pt x="5514" y="11"/>
                  </a:cubicBezTo>
                  <a:cubicBezTo>
                    <a:pt x="5461" y="14"/>
                    <a:pt x="5461" y="14"/>
                    <a:pt x="5461" y="14"/>
                  </a:cubicBezTo>
                  <a:cubicBezTo>
                    <a:pt x="5376" y="11"/>
                    <a:pt x="5376" y="11"/>
                    <a:pt x="5376" y="11"/>
                  </a:cubicBezTo>
                  <a:cubicBezTo>
                    <a:pt x="5353" y="11"/>
                    <a:pt x="5333" y="10"/>
                    <a:pt x="5316" y="8"/>
                  </a:cubicBezTo>
                  <a:cubicBezTo>
                    <a:pt x="5309" y="8"/>
                    <a:pt x="5304" y="7"/>
                    <a:pt x="5301" y="7"/>
                  </a:cubicBezTo>
                  <a:cubicBezTo>
                    <a:pt x="5292" y="7"/>
                    <a:pt x="5287" y="12"/>
                    <a:pt x="5287" y="21"/>
                  </a:cubicBezTo>
                  <a:cubicBezTo>
                    <a:pt x="5287" y="30"/>
                    <a:pt x="5294" y="35"/>
                    <a:pt x="5307" y="38"/>
                  </a:cubicBezTo>
                  <a:cubicBezTo>
                    <a:pt x="5331" y="43"/>
                    <a:pt x="5349" y="56"/>
                    <a:pt x="5363" y="76"/>
                  </a:cubicBezTo>
                  <a:cubicBezTo>
                    <a:pt x="5377" y="95"/>
                    <a:pt x="5395" y="136"/>
                    <a:pt x="5418" y="198"/>
                  </a:cubicBezTo>
                  <a:cubicBezTo>
                    <a:pt x="5438" y="251"/>
                    <a:pt x="5462" y="311"/>
                    <a:pt x="5491" y="377"/>
                  </a:cubicBezTo>
                  <a:cubicBezTo>
                    <a:pt x="5611" y="649"/>
                    <a:pt x="5611" y="649"/>
                    <a:pt x="5611" y="649"/>
                  </a:cubicBezTo>
                  <a:cubicBezTo>
                    <a:pt x="5624" y="679"/>
                    <a:pt x="5624" y="679"/>
                    <a:pt x="5624" y="679"/>
                  </a:cubicBezTo>
                  <a:cubicBezTo>
                    <a:pt x="5635" y="705"/>
                    <a:pt x="5635" y="705"/>
                    <a:pt x="5635" y="705"/>
                  </a:cubicBezTo>
                  <a:cubicBezTo>
                    <a:pt x="5639" y="713"/>
                    <a:pt x="5644" y="717"/>
                    <a:pt x="5651" y="717"/>
                  </a:cubicBezTo>
                  <a:cubicBezTo>
                    <a:pt x="5660" y="717"/>
                    <a:pt x="5668" y="710"/>
                    <a:pt x="5675" y="695"/>
                  </a:cubicBezTo>
                  <a:cubicBezTo>
                    <a:pt x="5677" y="689"/>
                    <a:pt x="5687" y="667"/>
                    <a:pt x="5705" y="630"/>
                  </a:cubicBezTo>
                  <a:cubicBezTo>
                    <a:pt x="5708" y="626"/>
                    <a:pt x="5723" y="592"/>
                    <a:pt x="5751" y="530"/>
                  </a:cubicBezTo>
                  <a:cubicBezTo>
                    <a:pt x="5837" y="340"/>
                    <a:pt x="5837" y="340"/>
                    <a:pt x="5837" y="340"/>
                  </a:cubicBezTo>
                  <a:cubicBezTo>
                    <a:pt x="5912" y="166"/>
                    <a:pt x="5912" y="166"/>
                    <a:pt x="5912" y="166"/>
                  </a:cubicBezTo>
                  <a:cubicBezTo>
                    <a:pt x="5935" y="114"/>
                    <a:pt x="5953" y="81"/>
                    <a:pt x="5965" y="64"/>
                  </a:cubicBezTo>
                  <a:cubicBezTo>
                    <a:pt x="5977" y="48"/>
                    <a:pt x="5993" y="38"/>
                    <a:pt x="6013" y="34"/>
                  </a:cubicBezTo>
                  <a:cubicBezTo>
                    <a:pt x="6023" y="32"/>
                    <a:pt x="6028" y="27"/>
                    <a:pt x="6028" y="19"/>
                  </a:cubicBezTo>
                  <a:cubicBezTo>
                    <a:pt x="6028" y="11"/>
                    <a:pt x="6025" y="6"/>
                    <a:pt x="6019" y="6"/>
                  </a:cubicBezTo>
                  <a:cubicBezTo>
                    <a:pt x="6014" y="6"/>
                    <a:pt x="6008" y="7"/>
                    <a:pt x="5999" y="8"/>
                  </a:cubicBezTo>
                  <a:cubicBezTo>
                    <a:pt x="5976" y="12"/>
                    <a:pt x="5950" y="14"/>
                    <a:pt x="5919" y="14"/>
                  </a:cubicBezTo>
                  <a:cubicBezTo>
                    <a:pt x="5909" y="14"/>
                    <a:pt x="5892" y="14"/>
                    <a:pt x="5868" y="12"/>
                  </a:cubicBezTo>
                  <a:cubicBezTo>
                    <a:pt x="5815" y="9"/>
                    <a:pt x="5815" y="9"/>
                    <a:pt x="5815" y="9"/>
                  </a:cubicBezTo>
                  <a:cubicBezTo>
                    <a:pt x="5801" y="9"/>
                    <a:pt x="5792" y="8"/>
                    <a:pt x="5787" y="8"/>
                  </a:cubicBezTo>
                  <a:cubicBezTo>
                    <a:pt x="5779" y="8"/>
                    <a:pt x="5775" y="12"/>
                    <a:pt x="5775" y="20"/>
                  </a:cubicBezTo>
                  <a:cubicBezTo>
                    <a:pt x="5775" y="28"/>
                    <a:pt x="5781" y="33"/>
                    <a:pt x="5792" y="34"/>
                  </a:cubicBezTo>
                  <a:cubicBezTo>
                    <a:pt x="5820" y="38"/>
                    <a:pt x="5840" y="47"/>
                    <a:pt x="5855" y="60"/>
                  </a:cubicBezTo>
                  <a:cubicBezTo>
                    <a:pt x="5870" y="73"/>
                    <a:pt x="5877" y="91"/>
                    <a:pt x="5877" y="111"/>
                  </a:cubicBezTo>
                  <a:cubicBezTo>
                    <a:pt x="5877" y="148"/>
                    <a:pt x="5858" y="208"/>
                    <a:pt x="5821" y="290"/>
                  </a:cubicBezTo>
                  <a:cubicBezTo>
                    <a:pt x="5707" y="543"/>
                    <a:pt x="5707" y="543"/>
                    <a:pt x="5707" y="543"/>
                  </a:cubicBezTo>
                  <a:cubicBezTo>
                    <a:pt x="5703" y="552"/>
                    <a:pt x="5698" y="557"/>
                    <a:pt x="5695" y="557"/>
                  </a:cubicBezTo>
                  <a:cubicBezTo>
                    <a:pt x="5691" y="556"/>
                    <a:pt x="5686" y="550"/>
                    <a:pt x="5681" y="538"/>
                  </a:cubicBezTo>
                  <a:cubicBezTo>
                    <a:pt x="5568" y="262"/>
                    <a:pt x="5568" y="262"/>
                    <a:pt x="5568" y="262"/>
                  </a:cubicBezTo>
                  <a:cubicBezTo>
                    <a:pt x="5532" y="173"/>
                    <a:pt x="5513" y="113"/>
                    <a:pt x="5513" y="83"/>
                  </a:cubicBezTo>
                  <a:cubicBezTo>
                    <a:pt x="5513" y="83"/>
                    <a:pt x="5513" y="83"/>
                    <a:pt x="5513" y="83"/>
                  </a:cubicBezTo>
                  <a:close/>
                  <a:moveTo>
                    <a:pt x="6381" y="109"/>
                  </a:moveTo>
                  <a:cubicBezTo>
                    <a:pt x="6381" y="80"/>
                    <a:pt x="6390" y="63"/>
                    <a:pt x="6407" y="58"/>
                  </a:cubicBezTo>
                  <a:cubicBezTo>
                    <a:pt x="6441" y="54"/>
                    <a:pt x="6441" y="54"/>
                    <a:pt x="6441" y="54"/>
                  </a:cubicBezTo>
                  <a:cubicBezTo>
                    <a:pt x="6503" y="54"/>
                    <a:pt x="6503" y="54"/>
                    <a:pt x="6503" y="54"/>
                  </a:cubicBezTo>
                  <a:cubicBezTo>
                    <a:pt x="6557" y="54"/>
                    <a:pt x="6597" y="61"/>
                    <a:pt x="6621" y="76"/>
                  </a:cubicBezTo>
                  <a:cubicBezTo>
                    <a:pt x="6646" y="91"/>
                    <a:pt x="6658" y="116"/>
                    <a:pt x="6658" y="149"/>
                  </a:cubicBezTo>
                  <a:cubicBezTo>
                    <a:pt x="6658" y="164"/>
                    <a:pt x="6661" y="172"/>
                    <a:pt x="6667" y="171"/>
                  </a:cubicBezTo>
                  <a:cubicBezTo>
                    <a:pt x="6680" y="171"/>
                    <a:pt x="6687" y="158"/>
                    <a:pt x="6687" y="132"/>
                  </a:cubicBezTo>
                  <a:cubicBezTo>
                    <a:pt x="6687" y="119"/>
                    <a:pt x="6686" y="98"/>
                    <a:pt x="6683" y="69"/>
                  </a:cubicBezTo>
                  <a:cubicBezTo>
                    <a:pt x="6681" y="49"/>
                    <a:pt x="6680" y="35"/>
                    <a:pt x="6680" y="28"/>
                  </a:cubicBezTo>
                  <a:cubicBezTo>
                    <a:pt x="6680" y="17"/>
                    <a:pt x="6675" y="11"/>
                    <a:pt x="6665" y="11"/>
                  </a:cubicBezTo>
                  <a:cubicBezTo>
                    <a:pt x="6663" y="11"/>
                    <a:pt x="6661" y="11"/>
                    <a:pt x="6658" y="11"/>
                  </a:cubicBezTo>
                  <a:cubicBezTo>
                    <a:pt x="6633" y="14"/>
                    <a:pt x="6565" y="16"/>
                    <a:pt x="6455" y="16"/>
                  </a:cubicBezTo>
                  <a:cubicBezTo>
                    <a:pt x="6263" y="14"/>
                    <a:pt x="6263" y="14"/>
                    <a:pt x="6263" y="14"/>
                  </a:cubicBezTo>
                  <a:cubicBezTo>
                    <a:pt x="6213" y="12"/>
                    <a:pt x="6213" y="12"/>
                    <a:pt x="6213" y="12"/>
                  </a:cubicBezTo>
                  <a:cubicBezTo>
                    <a:pt x="6202" y="12"/>
                    <a:pt x="6194" y="12"/>
                    <a:pt x="6188" y="11"/>
                  </a:cubicBezTo>
                  <a:cubicBezTo>
                    <a:pt x="6180" y="11"/>
                    <a:pt x="6175" y="10"/>
                    <a:pt x="6173" y="10"/>
                  </a:cubicBezTo>
                  <a:cubicBezTo>
                    <a:pt x="6162" y="10"/>
                    <a:pt x="6156" y="14"/>
                    <a:pt x="6156" y="22"/>
                  </a:cubicBezTo>
                  <a:cubicBezTo>
                    <a:pt x="6156" y="31"/>
                    <a:pt x="6160" y="36"/>
                    <a:pt x="6170" y="37"/>
                  </a:cubicBezTo>
                  <a:cubicBezTo>
                    <a:pt x="6208" y="43"/>
                    <a:pt x="6234" y="52"/>
                    <a:pt x="6246" y="65"/>
                  </a:cubicBezTo>
                  <a:cubicBezTo>
                    <a:pt x="6258" y="79"/>
                    <a:pt x="6265" y="104"/>
                    <a:pt x="6265" y="142"/>
                  </a:cubicBezTo>
                  <a:cubicBezTo>
                    <a:pt x="6265" y="542"/>
                    <a:pt x="6265" y="542"/>
                    <a:pt x="6265" y="542"/>
                  </a:cubicBezTo>
                  <a:cubicBezTo>
                    <a:pt x="6265" y="572"/>
                    <a:pt x="6263" y="597"/>
                    <a:pt x="6259" y="614"/>
                  </a:cubicBezTo>
                  <a:cubicBezTo>
                    <a:pt x="6255" y="636"/>
                    <a:pt x="6249" y="650"/>
                    <a:pt x="6243" y="658"/>
                  </a:cubicBezTo>
                  <a:cubicBezTo>
                    <a:pt x="6236" y="667"/>
                    <a:pt x="6223" y="674"/>
                    <a:pt x="6203" y="682"/>
                  </a:cubicBezTo>
                  <a:cubicBezTo>
                    <a:pt x="6196" y="685"/>
                    <a:pt x="6192" y="690"/>
                    <a:pt x="6192" y="696"/>
                  </a:cubicBezTo>
                  <a:cubicBezTo>
                    <a:pt x="6193" y="703"/>
                    <a:pt x="6197" y="707"/>
                    <a:pt x="6205" y="707"/>
                  </a:cubicBezTo>
                  <a:cubicBezTo>
                    <a:pt x="6211" y="707"/>
                    <a:pt x="6221" y="707"/>
                    <a:pt x="6235" y="706"/>
                  </a:cubicBezTo>
                  <a:cubicBezTo>
                    <a:pt x="6285" y="703"/>
                    <a:pt x="6323" y="701"/>
                    <a:pt x="6347" y="701"/>
                  </a:cubicBezTo>
                  <a:cubicBezTo>
                    <a:pt x="6384" y="701"/>
                    <a:pt x="6413" y="702"/>
                    <a:pt x="6435" y="704"/>
                  </a:cubicBezTo>
                  <a:cubicBezTo>
                    <a:pt x="6493" y="710"/>
                    <a:pt x="6493" y="710"/>
                    <a:pt x="6493" y="710"/>
                  </a:cubicBezTo>
                  <a:cubicBezTo>
                    <a:pt x="6519" y="712"/>
                    <a:pt x="6543" y="714"/>
                    <a:pt x="6565" y="714"/>
                  </a:cubicBezTo>
                  <a:cubicBezTo>
                    <a:pt x="6602" y="714"/>
                    <a:pt x="6631" y="708"/>
                    <a:pt x="6653" y="697"/>
                  </a:cubicBezTo>
                  <a:cubicBezTo>
                    <a:pt x="6675" y="685"/>
                    <a:pt x="6694" y="667"/>
                    <a:pt x="6709" y="640"/>
                  </a:cubicBezTo>
                  <a:cubicBezTo>
                    <a:pt x="6727" y="609"/>
                    <a:pt x="6735" y="577"/>
                    <a:pt x="6735" y="544"/>
                  </a:cubicBezTo>
                  <a:cubicBezTo>
                    <a:pt x="6735" y="540"/>
                    <a:pt x="6734" y="536"/>
                    <a:pt x="6731" y="533"/>
                  </a:cubicBezTo>
                  <a:cubicBezTo>
                    <a:pt x="6728" y="530"/>
                    <a:pt x="6725" y="529"/>
                    <a:pt x="6722" y="530"/>
                  </a:cubicBezTo>
                  <a:cubicBezTo>
                    <a:pt x="6720" y="530"/>
                    <a:pt x="6718" y="532"/>
                    <a:pt x="6716" y="536"/>
                  </a:cubicBezTo>
                  <a:cubicBezTo>
                    <a:pt x="6674" y="620"/>
                    <a:pt x="6584" y="661"/>
                    <a:pt x="6448" y="661"/>
                  </a:cubicBezTo>
                  <a:cubicBezTo>
                    <a:pt x="6432" y="661"/>
                    <a:pt x="6420" y="659"/>
                    <a:pt x="6412" y="653"/>
                  </a:cubicBezTo>
                  <a:cubicBezTo>
                    <a:pt x="6404" y="648"/>
                    <a:pt x="6397" y="638"/>
                    <a:pt x="6392" y="622"/>
                  </a:cubicBezTo>
                  <a:cubicBezTo>
                    <a:pt x="6384" y="602"/>
                    <a:pt x="6381" y="567"/>
                    <a:pt x="6381" y="520"/>
                  </a:cubicBezTo>
                  <a:cubicBezTo>
                    <a:pt x="6381" y="475"/>
                    <a:pt x="6381" y="475"/>
                    <a:pt x="6381" y="475"/>
                  </a:cubicBezTo>
                  <a:cubicBezTo>
                    <a:pt x="6381" y="438"/>
                    <a:pt x="6382" y="412"/>
                    <a:pt x="6384" y="395"/>
                  </a:cubicBezTo>
                  <a:cubicBezTo>
                    <a:pt x="6386" y="380"/>
                    <a:pt x="6390" y="370"/>
                    <a:pt x="6395" y="366"/>
                  </a:cubicBezTo>
                  <a:cubicBezTo>
                    <a:pt x="6401" y="361"/>
                    <a:pt x="6412" y="358"/>
                    <a:pt x="6429" y="358"/>
                  </a:cubicBezTo>
                  <a:cubicBezTo>
                    <a:pt x="6463" y="358"/>
                    <a:pt x="6463" y="358"/>
                    <a:pt x="6463" y="358"/>
                  </a:cubicBezTo>
                  <a:cubicBezTo>
                    <a:pt x="6498" y="358"/>
                    <a:pt x="6521" y="359"/>
                    <a:pt x="6534" y="362"/>
                  </a:cubicBezTo>
                  <a:cubicBezTo>
                    <a:pt x="6546" y="364"/>
                    <a:pt x="6557" y="369"/>
                    <a:pt x="6566" y="377"/>
                  </a:cubicBezTo>
                  <a:cubicBezTo>
                    <a:pt x="6582" y="392"/>
                    <a:pt x="6592" y="414"/>
                    <a:pt x="6596" y="443"/>
                  </a:cubicBezTo>
                  <a:cubicBezTo>
                    <a:pt x="6598" y="456"/>
                    <a:pt x="6603" y="462"/>
                    <a:pt x="6612" y="462"/>
                  </a:cubicBezTo>
                  <a:cubicBezTo>
                    <a:pt x="6616" y="461"/>
                    <a:pt x="6619" y="460"/>
                    <a:pt x="6620" y="458"/>
                  </a:cubicBezTo>
                  <a:cubicBezTo>
                    <a:pt x="6621" y="457"/>
                    <a:pt x="6621" y="453"/>
                    <a:pt x="6621" y="449"/>
                  </a:cubicBezTo>
                  <a:cubicBezTo>
                    <a:pt x="6621" y="423"/>
                    <a:pt x="6621" y="423"/>
                    <a:pt x="6621" y="423"/>
                  </a:cubicBezTo>
                  <a:cubicBezTo>
                    <a:pt x="6621" y="404"/>
                    <a:pt x="6620" y="381"/>
                    <a:pt x="6618" y="355"/>
                  </a:cubicBezTo>
                  <a:cubicBezTo>
                    <a:pt x="6615" y="315"/>
                    <a:pt x="6613" y="290"/>
                    <a:pt x="6613" y="279"/>
                  </a:cubicBezTo>
                  <a:cubicBezTo>
                    <a:pt x="6613" y="273"/>
                    <a:pt x="6614" y="266"/>
                    <a:pt x="6614" y="257"/>
                  </a:cubicBezTo>
                  <a:cubicBezTo>
                    <a:pt x="6615" y="245"/>
                    <a:pt x="6616" y="237"/>
                    <a:pt x="6616" y="235"/>
                  </a:cubicBezTo>
                  <a:cubicBezTo>
                    <a:pt x="6616" y="225"/>
                    <a:pt x="6612" y="221"/>
                    <a:pt x="6605" y="221"/>
                  </a:cubicBezTo>
                  <a:cubicBezTo>
                    <a:pt x="6598" y="221"/>
                    <a:pt x="6593" y="225"/>
                    <a:pt x="6590" y="231"/>
                  </a:cubicBezTo>
                  <a:cubicBezTo>
                    <a:pt x="6578" y="255"/>
                    <a:pt x="6578" y="255"/>
                    <a:pt x="6578" y="255"/>
                  </a:cubicBezTo>
                  <a:cubicBezTo>
                    <a:pt x="6560" y="292"/>
                    <a:pt x="6534" y="310"/>
                    <a:pt x="6501" y="310"/>
                  </a:cubicBezTo>
                  <a:cubicBezTo>
                    <a:pt x="6458" y="310"/>
                    <a:pt x="6458" y="310"/>
                    <a:pt x="6458" y="310"/>
                  </a:cubicBezTo>
                  <a:cubicBezTo>
                    <a:pt x="6436" y="311"/>
                    <a:pt x="6436" y="311"/>
                    <a:pt x="6436" y="311"/>
                  </a:cubicBezTo>
                  <a:cubicBezTo>
                    <a:pt x="6420" y="311"/>
                    <a:pt x="6420" y="311"/>
                    <a:pt x="6420" y="311"/>
                  </a:cubicBezTo>
                  <a:cubicBezTo>
                    <a:pt x="6403" y="311"/>
                    <a:pt x="6392" y="307"/>
                    <a:pt x="6387" y="299"/>
                  </a:cubicBezTo>
                  <a:cubicBezTo>
                    <a:pt x="6383" y="290"/>
                    <a:pt x="6381" y="270"/>
                    <a:pt x="6381" y="239"/>
                  </a:cubicBezTo>
                  <a:cubicBezTo>
                    <a:pt x="6381" y="130"/>
                    <a:pt x="6381" y="130"/>
                    <a:pt x="6381" y="130"/>
                  </a:cubicBezTo>
                  <a:cubicBezTo>
                    <a:pt x="6381" y="109"/>
                    <a:pt x="6381" y="109"/>
                    <a:pt x="6381" y="109"/>
                  </a:cubicBezTo>
                  <a:close/>
                  <a:moveTo>
                    <a:pt x="7110" y="405"/>
                  </a:moveTo>
                  <a:cubicBezTo>
                    <a:pt x="7110" y="391"/>
                    <a:pt x="7113" y="383"/>
                    <a:pt x="7118" y="380"/>
                  </a:cubicBezTo>
                  <a:cubicBezTo>
                    <a:pt x="7140" y="376"/>
                    <a:pt x="7140" y="376"/>
                    <a:pt x="7140" y="376"/>
                  </a:cubicBezTo>
                  <a:cubicBezTo>
                    <a:pt x="7172" y="376"/>
                    <a:pt x="7172" y="376"/>
                    <a:pt x="7172" y="376"/>
                  </a:cubicBezTo>
                  <a:cubicBezTo>
                    <a:pt x="7198" y="376"/>
                    <a:pt x="7217" y="381"/>
                    <a:pt x="7229" y="391"/>
                  </a:cubicBezTo>
                  <a:cubicBezTo>
                    <a:pt x="7241" y="401"/>
                    <a:pt x="7256" y="425"/>
                    <a:pt x="7274" y="462"/>
                  </a:cubicBezTo>
                  <a:cubicBezTo>
                    <a:pt x="7321" y="557"/>
                    <a:pt x="7359" y="621"/>
                    <a:pt x="7388" y="655"/>
                  </a:cubicBezTo>
                  <a:cubicBezTo>
                    <a:pt x="7417" y="689"/>
                    <a:pt x="7449" y="706"/>
                    <a:pt x="7484" y="706"/>
                  </a:cubicBezTo>
                  <a:cubicBezTo>
                    <a:pt x="7505" y="706"/>
                    <a:pt x="7529" y="700"/>
                    <a:pt x="7557" y="687"/>
                  </a:cubicBezTo>
                  <a:cubicBezTo>
                    <a:pt x="7584" y="675"/>
                    <a:pt x="7598" y="664"/>
                    <a:pt x="7598" y="654"/>
                  </a:cubicBezTo>
                  <a:cubicBezTo>
                    <a:pt x="7598" y="646"/>
                    <a:pt x="7595" y="643"/>
                    <a:pt x="7589" y="643"/>
                  </a:cubicBezTo>
                  <a:cubicBezTo>
                    <a:pt x="7586" y="643"/>
                    <a:pt x="7582" y="643"/>
                    <a:pt x="7578" y="644"/>
                  </a:cubicBezTo>
                  <a:cubicBezTo>
                    <a:pt x="7571" y="645"/>
                    <a:pt x="7564" y="646"/>
                    <a:pt x="7556" y="646"/>
                  </a:cubicBezTo>
                  <a:cubicBezTo>
                    <a:pt x="7537" y="646"/>
                    <a:pt x="7521" y="640"/>
                    <a:pt x="7507" y="628"/>
                  </a:cubicBezTo>
                  <a:cubicBezTo>
                    <a:pt x="7493" y="616"/>
                    <a:pt x="7477" y="594"/>
                    <a:pt x="7459" y="563"/>
                  </a:cubicBezTo>
                  <a:cubicBezTo>
                    <a:pt x="7407" y="471"/>
                    <a:pt x="7407" y="471"/>
                    <a:pt x="7407" y="471"/>
                  </a:cubicBezTo>
                  <a:cubicBezTo>
                    <a:pt x="7362" y="391"/>
                    <a:pt x="7362" y="391"/>
                    <a:pt x="7362" y="391"/>
                  </a:cubicBezTo>
                  <a:cubicBezTo>
                    <a:pt x="7356" y="380"/>
                    <a:pt x="7352" y="372"/>
                    <a:pt x="7349" y="367"/>
                  </a:cubicBezTo>
                  <a:cubicBezTo>
                    <a:pt x="7346" y="362"/>
                    <a:pt x="7344" y="358"/>
                    <a:pt x="7344" y="355"/>
                  </a:cubicBezTo>
                  <a:cubicBezTo>
                    <a:pt x="7343" y="351"/>
                    <a:pt x="7347" y="348"/>
                    <a:pt x="7353" y="345"/>
                  </a:cubicBezTo>
                  <a:cubicBezTo>
                    <a:pt x="7386" y="331"/>
                    <a:pt x="7412" y="310"/>
                    <a:pt x="7430" y="283"/>
                  </a:cubicBezTo>
                  <a:cubicBezTo>
                    <a:pt x="7449" y="256"/>
                    <a:pt x="7458" y="225"/>
                    <a:pt x="7458" y="192"/>
                  </a:cubicBezTo>
                  <a:cubicBezTo>
                    <a:pt x="7458" y="139"/>
                    <a:pt x="7437" y="95"/>
                    <a:pt x="7395" y="60"/>
                  </a:cubicBezTo>
                  <a:cubicBezTo>
                    <a:pt x="7353" y="25"/>
                    <a:pt x="7300" y="8"/>
                    <a:pt x="7236" y="8"/>
                  </a:cubicBezTo>
                  <a:cubicBezTo>
                    <a:pt x="7215" y="8"/>
                    <a:pt x="7175" y="10"/>
                    <a:pt x="7119" y="14"/>
                  </a:cubicBezTo>
                  <a:cubicBezTo>
                    <a:pt x="7070" y="18"/>
                    <a:pt x="7029" y="20"/>
                    <a:pt x="6995" y="20"/>
                  </a:cubicBezTo>
                  <a:cubicBezTo>
                    <a:pt x="6964" y="20"/>
                    <a:pt x="6935" y="19"/>
                    <a:pt x="6910" y="16"/>
                  </a:cubicBezTo>
                  <a:cubicBezTo>
                    <a:pt x="6901" y="15"/>
                    <a:pt x="6895" y="14"/>
                    <a:pt x="6891" y="14"/>
                  </a:cubicBezTo>
                  <a:cubicBezTo>
                    <a:pt x="6882" y="14"/>
                    <a:pt x="6877" y="19"/>
                    <a:pt x="6877" y="29"/>
                  </a:cubicBezTo>
                  <a:cubicBezTo>
                    <a:pt x="6877" y="38"/>
                    <a:pt x="6884" y="44"/>
                    <a:pt x="6898" y="46"/>
                  </a:cubicBezTo>
                  <a:cubicBezTo>
                    <a:pt x="6935" y="51"/>
                    <a:pt x="6962" y="65"/>
                    <a:pt x="6979" y="87"/>
                  </a:cubicBezTo>
                  <a:cubicBezTo>
                    <a:pt x="6989" y="101"/>
                    <a:pt x="6994" y="128"/>
                    <a:pt x="6994" y="168"/>
                  </a:cubicBezTo>
                  <a:cubicBezTo>
                    <a:pt x="6994" y="533"/>
                    <a:pt x="6994" y="533"/>
                    <a:pt x="6994" y="533"/>
                  </a:cubicBezTo>
                  <a:cubicBezTo>
                    <a:pt x="6993" y="552"/>
                    <a:pt x="6993" y="552"/>
                    <a:pt x="6993" y="552"/>
                  </a:cubicBezTo>
                  <a:cubicBezTo>
                    <a:pt x="6993" y="600"/>
                    <a:pt x="6993" y="600"/>
                    <a:pt x="6993" y="600"/>
                  </a:cubicBezTo>
                  <a:cubicBezTo>
                    <a:pt x="6993" y="625"/>
                    <a:pt x="6989" y="643"/>
                    <a:pt x="6980" y="655"/>
                  </a:cubicBezTo>
                  <a:cubicBezTo>
                    <a:pt x="6971" y="667"/>
                    <a:pt x="6956" y="676"/>
                    <a:pt x="6933" y="683"/>
                  </a:cubicBezTo>
                  <a:cubicBezTo>
                    <a:pt x="6926" y="685"/>
                    <a:pt x="6923" y="690"/>
                    <a:pt x="6923" y="698"/>
                  </a:cubicBezTo>
                  <a:cubicBezTo>
                    <a:pt x="6923" y="707"/>
                    <a:pt x="6929" y="712"/>
                    <a:pt x="6941" y="712"/>
                  </a:cubicBezTo>
                  <a:cubicBezTo>
                    <a:pt x="6945" y="712"/>
                    <a:pt x="6951" y="711"/>
                    <a:pt x="6961" y="710"/>
                  </a:cubicBezTo>
                  <a:cubicBezTo>
                    <a:pt x="6994" y="707"/>
                    <a:pt x="6994" y="707"/>
                    <a:pt x="6994" y="707"/>
                  </a:cubicBezTo>
                  <a:cubicBezTo>
                    <a:pt x="7037" y="704"/>
                    <a:pt x="7037" y="704"/>
                    <a:pt x="7037" y="704"/>
                  </a:cubicBezTo>
                  <a:cubicBezTo>
                    <a:pt x="7054" y="702"/>
                    <a:pt x="7074" y="702"/>
                    <a:pt x="7097" y="702"/>
                  </a:cubicBezTo>
                  <a:cubicBezTo>
                    <a:pt x="7124" y="702"/>
                    <a:pt x="7152" y="703"/>
                    <a:pt x="7181" y="705"/>
                  </a:cubicBezTo>
                  <a:cubicBezTo>
                    <a:pt x="7191" y="706"/>
                    <a:pt x="7198" y="707"/>
                    <a:pt x="7201" y="707"/>
                  </a:cubicBezTo>
                  <a:cubicBezTo>
                    <a:pt x="7213" y="707"/>
                    <a:pt x="7219" y="702"/>
                    <a:pt x="7219" y="692"/>
                  </a:cubicBezTo>
                  <a:cubicBezTo>
                    <a:pt x="7219" y="683"/>
                    <a:pt x="7211" y="677"/>
                    <a:pt x="7197" y="676"/>
                  </a:cubicBezTo>
                  <a:cubicBezTo>
                    <a:pt x="7163" y="672"/>
                    <a:pt x="7139" y="659"/>
                    <a:pt x="7128" y="637"/>
                  </a:cubicBezTo>
                  <a:cubicBezTo>
                    <a:pt x="7116" y="614"/>
                    <a:pt x="7110" y="571"/>
                    <a:pt x="7110" y="507"/>
                  </a:cubicBezTo>
                  <a:cubicBezTo>
                    <a:pt x="7110" y="405"/>
                    <a:pt x="7110" y="405"/>
                    <a:pt x="7110" y="405"/>
                  </a:cubicBezTo>
                  <a:close/>
                  <a:moveTo>
                    <a:pt x="7123" y="60"/>
                  </a:moveTo>
                  <a:cubicBezTo>
                    <a:pt x="7132" y="51"/>
                    <a:pt x="7147" y="46"/>
                    <a:pt x="7170" y="46"/>
                  </a:cubicBezTo>
                  <a:cubicBezTo>
                    <a:pt x="7221" y="46"/>
                    <a:pt x="7264" y="62"/>
                    <a:pt x="7297" y="96"/>
                  </a:cubicBezTo>
                  <a:cubicBezTo>
                    <a:pt x="7330" y="129"/>
                    <a:pt x="7347" y="171"/>
                    <a:pt x="7347" y="221"/>
                  </a:cubicBezTo>
                  <a:cubicBezTo>
                    <a:pt x="7347" y="261"/>
                    <a:pt x="7334" y="291"/>
                    <a:pt x="7310" y="313"/>
                  </a:cubicBezTo>
                  <a:cubicBezTo>
                    <a:pt x="7297" y="325"/>
                    <a:pt x="7284" y="332"/>
                    <a:pt x="7270" y="334"/>
                  </a:cubicBezTo>
                  <a:cubicBezTo>
                    <a:pt x="7255" y="336"/>
                    <a:pt x="7218" y="337"/>
                    <a:pt x="7158" y="337"/>
                  </a:cubicBezTo>
                  <a:cubicBezTo>
                    <a:pt x="7137" y="337"/>
                    <a:pt x="7124" y="334"/>
                    <a:pt x="7118" y="328"/>
                  </a:cubicBezTo>
                  <a:cubicBezTo>
                    <a:pt x="7113" y="323"/>
                    <a:pt x="7110" y="309"/>
                    <a:pt x="7110" y="288"/>
                  </a:cubicBezTo>
                  <a:cubicBezTo>
                    <a:pt x="7110" y="113"/>
                    <a:pt x="7110" y="113"/>
                    <a:pt x="7110" y="113"/>
                  </a:cubicBezTo>
                  <a:cubicBezTo>
                    <a:pt x="7110" y="87"/>
                    <a:pt x="7114" y="70"/>
                    <a:pt x="7123" y="60"/>
                  </a:cubicBezTo>
                  <a:close/>
                  <a:moveTo>
                    <a:pt x="7815" y="57"/>
                  </a:moveTo>
                  <a:cubicBezTo>
                    <a:pt x="7778" y="94"/>
                    <a:pt x="7760" y="141"/>
                    <a:pt x="7760" y="196"/>
                  </a:cubicBezTo>
                  <a:cubicBezTo>
                    <a:pt x="7760" y="244"/>
                    <a:pt x="7773" y="282"/>
                    <a:pt x="7799" y="311"/>
                  </a:cubicBezTo>
                  <a:cubicBezTo>
                    <a:pt x="7825" y="340"/>
                    <a:pt x="7874" y="371"/>
                    <a:pt x="7947" y="403"/>
                  </a:cubicBezTo>
                  <a:cubicBezTo>
                    <a:pt x="8024" y="437"/>
                    <a:pt x="8024" y="437"/>
                    <a:pt x="8024" y="437"/>
                  </a:cubicBezTo>
                  <a:cubicBezTo>
                    <a:pt x="8058" y="452"/>
                    <a:pt x="8082" y="468"/>
                    <a:pt x="8096" y="486"/>
                  </a:cubicBezTo>
                  <a:cubicBezTo>
                    <a:pt x="8110" y="503"/>
                    <a:pt x="8117" y="524"/>
                    <a:pt x="8117" y="551"/>
                  </a:cubicBezTo>
                  <a:cubicBezTo>
                    <a:pt x="8117" y="585"/>
                    <a:pt x="8104" y="614"/>
                    <a:pt x="8077" y="640"/>
                  </a:cubicBezTo>
                  <a:cubicBezTo>
                    <a:pt x="8050" y="666"/>
                    <a:pt x="8020" y="679"/>
                    <a:pt x="7986" y="679"/>
                  </a:cubicBezTo>
                  <a:cubicBezTo>
                    <a:pt x="7942" y="679"/>
                    <a:pt x="7900" y="660"/>
                    <a:pt x="7859" y="620"/>
                  </a:cubicBezTo>
                  <a:cubicBezTo>
                    <a:pt x="7818" y="581"/>
                    <a:pt x="7789" y="533"/>
                    <a:pt x="7773" y="475"/>
                  </a:cubicBezTo>
                  <a:cubicBezTo>
                    <a:pt x="7771" y="467"/>
                    <a:pt x="7768" y="463"/>
                    <a:pt x="7763" y="463"/>
                  </a:cubicBezTo>
                  <a:cubicBezTo>
                    <a:pt x="7752" y="463"/>
                    <a:pt x="7747" y="471"/>
                    <a:pt x="7747" y="487"/>
                  </a:cubicBezTo>
                  <a:cubicBezTo>
                    <a:pt x="7747" y="500"/>
                    <a:pt x="7754" y="529"/>
                    <a:pt x="7766" y="575"/>
                  </a:cubicBezTo>
                  <a:cubicBezTo>
                    <a:pt x="7775" y="605"/>
                    <a:pt x="7780" y="628"/>
                    <a:pt x="7781" y="644"/>
                  </a:cubicBezTo>
                  <a:cubicBezTo>
                    <a:pt x="7783" y="658"/>
                    <a:pt x="7785" y="667"/>
                    <a:pt x="7788" y="670"/>
                  </a:cubicBezTo>
                  <a:cubicBezTo>
                    <a:pt x="7790" y="672"/>
                    <a:pt x="7799" y="675"/>
                    <a:pt x="7815" y="678"/>
                  </a:cubicBezTo>
                  <a:cubicBezTo>
                    <a:pt x="7826" y="681"/>
                    <a:pt x="7843" y="686"/>
                    <a:pt x="7867" y="694"/>
                  </a:cubicBezTo>
                  <a:cubicBezTo>
                    <a:pt x="7917" y="709"/>
                    <a:pt x="7954" y="717"/>
                    <a:pt x="7977" y="717"/>
                  </a:cubicBezTo>
                  <a:cubicBezTo>
                    <a:pt x="8034" y="717"/>
                    <a:pt x="8084" y="696"/>
                    <a:pt x="8126" y="652"/>
                  </a:cubicBezTo>
                  <a:cubicBezTo>
                    <a:pt x="8169" y="609"/>
                    <a:pt x="8190" y="558"/>
                    <a:pt x="8190" y="499"/>
                  </a:cubicBezTo>
                  <a:cubicBezTo>
                    <a:pt x="8190" y="446"/>
                    <a:pt x="8175" y="400"/>
                    <a:pt x="8144" y="363"/>
                  </a:cubicBezTo>
                  <a:cubicBezTo>
                    <a:pt x="8118" y="331"/>
                    <a:pt x="8065" y="299"/>
                    <a:pt x="7985" y="267"/>
                  </a:cubicBezTo>
                  <a:cubicBezTo>
                    <a:pt x="7918" y="239"/>
                    <a:pt x="7878" y="220"/>
                    <a:pt x="7865" y="208"/>
                  </a:cubicBezTo>
                  <a:cubicBezTo>
                    <a:pt x="7845" y="189"/>
                    <a:pt x="7835" y="167"/>
                    <a:pt x="7835" y="141"/>
                  </a:cubicBezTo>
                  <a:cubicBezTo>
                    <a:pt x="7835" y="113"/>
                    <a:pt x="7847" y="89"/>
                    <a:pt x="7869" y="68"/>
                  </a:cubicBezTo>
                  <a:cubicBezTo>
                    <a:pt x="7892" y="48"/>
                    <a:pt x="7918" y="38"/>
                    <a:pt x="7949" y="38"/>
                  </a:cubicBezTo>
                  <a:cubicBezTo>
                    <a:pt x="7993" y="38"/>
                    <a:pt x="8035" y="55"/>
                    <a:pt x="8074" y="89"/>
                  </a:cubicBezTo>
                  <a:cubicBezTo>
                    <a:pt x="8114" y="123"/>
                    <a:pt x="8138" y="164"/>
                    <a:pt x="8148" y="211"/>
                  </a:cubicBezTo>
                  <a:cubicBezTo>
                    <a:pt x="8151" y="224"/>
                    <a:pt x="8155" y="230"/>
                    <a:pt x="8161" y="230"/>
                  </a:cubicBezTo>
                  <a:cubicBezTo>
                    <a:pt x="8170" y="230"/>
                    <a:pt x="8174" y="223"/>
                    <a:pt x="8174" y="208"/>
                  </a:cubicBezTo>
                  <a:cubicBezTo>
                    <a:pt x="8174" y="206"/>
                    <a:pt x="8173" y="202"/>
                    <a:pt x="8173" y="198"/>
                  </a:cubicBezTo>
                  <a:cubicBezTo>
                    <a:pt x="8168" y="152"/>
                    <a:pt x="8168" y="152"/>
                    <a:pt x="8168" y="152"/>
                  </a:cubicBezTo>
                  <a:cubicBezTo>
                    <a:pt x="8161" y="103"/>
                    <a:pt x="8161" y="103"/>
                    <a:pt x="8161" y="103"/>
                  </a:cubicBezTo>
                  <a:cubicBezTo>
                    <a:pt x="8160" y="97"/>
                    <a:pt x="8160" y="91"/>
                    <a:pt x="8160" y="85"/>
                  </a:cubicBezTo>
                  <a:cubicBezTo>
                    <a:pt x="8161" y="44"/>
                    <a:pt x="8161" y="44"/>
                    <a:pt x="8161" y="44"/>
                  </a:cubicBezTo>
                  <a:cubicBezTo>
                    <a:pt x="8161" y="33"/>
                    <a:pt x="8158" y="27"/>
                    <a:pt x="8150" y="27"/>
                  </a:cubicBezTo>
                  <a:cubicBezTo>
                    <a:pt x="8148" y="27"/>
                    <a:pt x="8145" y="28"/>
                    <a:pt x="8142" y="29"/>
                  </a:cubicBezTo>
                  <a:cubicBezTo>
                    <a:pt x="8123" y="39"/>
                    <a:pt x="8123" y="39"/>
                    <a:pt x="8123" y="39"/>
                  </a:cubicBezTo>
                  <a:cubicBezTo>
                    <a:pt x="8118" y="41"/>
                    <a:pt x="8113" y="42"/>
                    <a:pt x="8109" y="42"/>
                  </a:cubicBezTo>
                  <a:cubicBezTo>
                    <a:pt x="8102" y="42"/>
                    <a:pt x="8091" y="39"/>
                    <a:pt x="8076" y="33"/>
                  </a:cubicBezTo>
                  <a:cubicBezTo>
                    <a:pt x="8042" y="19"/>
                    <a:pt x="8042" y="19"/>
                    <a:pt x="8042" y="19"/>
                  </a:cubicBezTo>
                  <a:cubicBezTo>
                    <a:pt x="8012" y="7"/>
                    <a:pt x="7981" y="1"/>
                    <a:pt x="7950" y="1"/>
                  </a:cubicBezTo>
                  <a:cubicBezTo>
                    <a:pt x="7896" y="1"/>
                    <a:pt x="7851" y="20"/>
                    <a:pt x="7815" y="57"/>
                  </a:cubicBezTo>
                  <a:close/>
                  <a:moveTo>
                    <a:pt x="8588" y="117"/>
                  </a:moveTo>
                  <a:cubicBezTo>
                    <a:pt x="8588" y="88"/>
                    <a:pt x="8592" y="69"/>
                    <a:pt x="8599" y="60"/>
                  </a:cubicBezTo>
                  <a:cubicBezTo>
                    <a:pt x="8606" y="50"/>
                    <a:pt x="8621" y="44"/>
                    <a:pt x="8645" y="40"/>
                  </a:cubicBezTo>
                  <a:cubicBezTo>
                    <a:pt x="8652" y="39"/>
                    <a:pt x="8656" y="37"/>
                    <a:pt x="8658" y="35"/>
                  </a:cubicBezTo>
                  <a:cubicBezTo>
                    <a:pt x="8660" y="33"/>
                    <a:pt x="8660" y="29"/>
                    <a:pt x="8660" y="23"/>
                  </a:cubicBezTo>
                  <a:cubicBezTo>
                    <a:pt x="8660" y="15"/>
                    <a:pt x="8655" y="10"/>
                    <a:pt x="8644" y="10"/>
                  </a:cubicBezTo>
                  <a:cubicBezTo>
                    <a:pt x="8625" y="10"/>
                    <a:pt x="8599" y="12"/>
                    <a:pt x="8564" y="14"/>
                  </a:cubicBezTo>
                  <a:cubicBezTo>
                    <a:pt x="8527" y="17"/>
                    <a:pt x="8527" y="17"/>
                    <a:pt x="8527" y="17"/>
                  </a:cubicBezTo>
                  <a:cubicBezTo>
                    <a:pt x="8499" y="19"/>
                    <a:pt x="8476" y="21"/>
                    <a:pt x="8457" y="21"/>
                  </a:cubicBezTo>
                  <a:cubicBezTo>
                    <a:pt x="8428" y="21"/>
                    <a:pt x="8408" y="19"/>
                    <a:pt x="8396" y="17"/>
                  </a:cubicBezTo>
                  <a:cubicBezTo>
                    <a:pt x="8384" y="14"/>
                    <a:pt x="8375" y="13"/>
                    <a:pt x="8369" y="12"/>
                  </a:cubicBezTo>
                  <a:cubicBezTo>
                    <a:pt x="8361" y="12"/>
                    <a:pt x="8357" y="17"/>
                    <a:pt x="8357" y="26"/>
                  </a:cubicBezTo>
                  <a:cubicBezTo>
                    <a:pt x="8357" y="32"/>
                    <a:pt x="8359" y="37"/>
                    <a:pt x="8364" y="39"/>
                  </a:cubicBezTo>
                  <a:cubicBezTo>
                    <a:pt x="8369" y="42"/>
                    <a:pt x="8380" y="45"/>
                    <a:pt x="8397" y="47"/>
                  </a:cubicBezTo>
                  <a:cubicBezTo>
                    <a:pt x="8426" y="52"/>
                    <a:pt x="8445" y="60"/>
                    <a:pt x="8456" y="74"/>
                  </a:cubicBezTo>
                  <a:cubicBezTo>
                    <a:pt x="8467" y="87"/>
                    <a:pt x="8472" y="109"/>
                    <a:pt x="8472" y="140"/>
                  </a:cubicBezTo>
                  <a:cubicBezTo>
                    <a:pt x="8472" y="541"/>
                    <a:pt x="8472" y="541"/>
                    <a:pt x="8472" y="541"/>
                  </a:cubicBezTo>
                  <a:cubicBezTo>
                    <a:pt x="8472" y="586"/>
                    <a:pt x="8472" y="586"/>
                    <a:pt x="8472" y="586"/>
                  </a:cubicBezTo>
                  <a:cubicBezTo>
                    <a:pt x="8472" y="615"/>
                    <a:pt x="8468" y="636"/>
                    <a:pt x="8460" y="649"/>
                  </a:cubicBezTo>
                  <a:cubicBezTo>
                    <a:pt x="8452" y="661"/>
                    <a:pt x="8436" y="672"/>
                    <a:pt x="8412" y="681"/>
                  </a:cubicBezTo>
                  <a:cubicBezTo>
                    <a:pt x="8397" y="693"/>
                    <a:pt x="8397" y="693"/>
                    <a:pt x="8397" y="693"/>
                  </a:cubicBezTo>
                  <a:cubicBezTo>
                    <a:pt x="8398" y="697"/>
                    <a:pt x="8398" y="697"/>
                    <a:pt x="8398" y="697"/>
                  </a:cubicBezTo>
                  <a:cubicBezTo>
                    <a:pt x="8400" y="704"/>
                    <a:pt x="8405" y="708"/>
                    <a:pt x="8412" y="708"/>
                  </a:cubicBezTo>
                  <a:cubicBezTo>
                    <a:pt x="8420" y="708"/>
                    <a:pt x="8432" y="706"/>
                    <a:pt x="8448" y="703"/>
                  </a:cubicBezTo>
                  <a:cubicBezTo>
                    <a:pt x="8468" y="699"/>
                    <a:pt x="8495" y="698"/>
                    <a:pt x="8528" y="698"/>
                  </a:cubicBezTo>
                  <a:cubicBezTo>
                    <a:pt x="8556" y="698"/>
                    <a:pt x="8591" y="700"/>
                    <a:pt x="8635" y="705"/>
                  </a:cubicBezTo>
                  <a:cubicBezTo>
                    <a:pt x="8652" y="707"/>
                    <a:pt x="8666" y="708"/>
                    <a:pt x="8675" y="708"/>
                  </a:cubicBezTo>
                  <a:cubicBezTo>
                    <a:pt x="8697" y="708"/>
                    <a:pt x="8708" y="703"/>
                    <a:pt x="8708" y="693"/>
                  </a:cubicBezTo>
                  <a:cubicBezTo>
                    <a:pt x="8708" y="682"/>
                    <a:pt x="8700" y="677"/>
                    <a:pt x="8683" y="677"/>
                  </a:cubicBezTo>
                  <a:cubicBezTo>
                    <a:pt x="8658" y="677"/>
                    <a:pt x="8638" y="670"/>
                    <a:pt x="8622" y="657"/>
                  </a:cubicBezTo>
                  <a:cubicBezTo>
                    <a:pt x="8606" y="643"/>
                    <a:pt x="8596" y="623"/>
                    <a:pt x="8592" y="597"/>
                  </a:cubicBezTo>
                  <a:cubicBezTo>
                    <a:pt x="8588" y="547"/>
                    <a:pt x="8588" y="547"/>
                    <a:pt x="8588" y="547"/>
                  </a:cubicBezTo>
                  <a:cubicBezTo>
                    <a:pt x="8588" y="117"/>
                    <a:pt x="8588" y="117"/>
                    <a:pt x="8588" y="117"/>
                  </a:cubicBezTo>
                  <a:close/>
                  <a:moveTo>
                    <a:pt x="9248" y="76"/>
                  </a:moveTo>
                  <a:cubicBezTo>
                    <a:pt x="9261" y="68"/>
                    <a:pt x="9292" y="64"/>
                    <a:pt x="9344" y="64"/>
                  </a:cubicBezTo>
                  <a:cubicBezTo>
                    <a:pt x="9382" y="64"/>
                    <a:pt x="9411" y="71"/>
                    <a:pt x="9431" y="85"/>
                  </a:cubicBezTo>
                  <a:cubicBezTo>
                    <a:pt x="9451" y="99"/>
                    <a:pt x="9464" y="122"/>
                    <a:pt x="9471" y="153"/>
                  </a:cubicBezTo>
                  <a:cubicBezTo>
                    <a:pt x="9474" y="166"/>
                    <a:pt x="9480" y="173"/>
                    <a:pt x="9487" y="173"/>
                  </a:cubicBezTo>
                  <a:cubicBezTo>
                    <a:pt x="9497" y="173"/>
                    <a:pt x="9501" y="167"/>
                    <a:pt x="9501" y="156"/>
                  </a:cubicBezTo>
                  <a:cubicBezTo>
                    <a:pt x="9501" y="145"/>
                    <a:pt x="9500" y="131"/>
                    <a:pt x="9498" y="113"/>
                  </a:cubicBezTo>
                  <a:cubicBezTo>
                    <a:pt x="9495" y="91"/>
                    <a:pt x="9493" y="78"/>
                    <a:pt x="9493" y="72"/>
                  </a:cubicBezTo>
                  <a:cubicBezTo>
                    <a:pt x="9490" y="36"/>
                    <a:pt x="9490" y="36"/>
                    <a:pt x="9490" y="36"/>
                  </a:cubicBezTo>
                  <a:cubicBezTo>
                    <a:pt x="9489" y="20"/>
                    <a:pt x="9479" y="12"/>
                    <a:pt x="9461" y="12"/>
                  </a:cubicBezTo>
                  <a:cubicBezTo>
                    <a:pt x="9456" y="12"/>
                    <a:pt x="9444" y="13"/>
                    <a:pt x="9427" y="13"/>
                  </a:cubicBezTo>
                  <a:cubicBezTo>
                    <a:pt x="9338" y="18"/>
                    <a:pt x="9255" y="20"/>
                    <a:pt x="9175" y="20"/>
                  </a:cubicBezTo>
                  <a:cubicBezTo>
                    <a:pt x="9053" y="19"/>
                    <a:pt x="9053" y="19"/>
                    <a:pt x="9053" y="19"/>
                  </a:cubicBezTo>
                  <a:cubicBezTo>
                    <a:pt x="8950" y="18"/>
                    <a:pt x="8950" y="18"/>
                    <a:pt x="8950" y="18"/>
                  </a:cubicBezTo>
                  <a:cubicBezTo>
                    <a:pt x="8926" y="18"/>
                    <a:pt x="8907" y="17"/>
                    <a:pt x="8894" y="16"/>
                  </a:cubicBezTo>
                  <a:cubicBezTo>
                    <a:pt x="8886" y="15"/>
                    <a:pt x="8880" y="15"/>
                    <a:pt x="8877" y="15"/>
                  </a:cubicBezTo>
                  <a:cubicBezTo>
                    <a:pt x="8864" y="15"/>
                    <a:pt x="8857" y="22"/>
                    <a:pt x="8855" y="35"/>
                  </a:cubicBezTo>
                  <a:cubicBezTo>
                    <a:pt x="8852" y="65"/>
                    <a:pt x="8852" y="65"/>
                    <a:pt x="8852" y="65"/>
                  </a:cubicBezTo>
                  <a:cubicBezTo>
                    <a:pt x="8846" y="110"/>
                    <a:pt x="8846" y="110"/>
                    <a:pt x="8846" y="110"/>
                  </a:cubicBezTo>
                  <a:cubicBezTo>
                    <a:pt x="8841" y="154"/>
                    <a:pt x="8841" y="154"/>
                    <a:pt x="8841" y="154"/>
                  </a:cubicBezTo>
                  <a:cubicBezTo>
                    <a:pt x="8838" y="171"/>
                    <a:pt x="8836" y="184"/>
                    <a:pt x="8836" y="194"/>
                  </a:cubicBezTo>
                  <a:cubicBezTo>
                    <a:pt x="8835" y="204"/>
                    <a:pt x="8840" y="209"/>
                    <a:pt x="8851" y="209"/>
                  </a:cubicBezTo>
                  <a:cubicBezTo>
                    <a:pt x="8859" y="209"/>
                    <a:pt x="8865" y="202"/>
                    <a:pt x="8869" y="189"/>
                  </a:cubicBezTo>
                  <a:cubicBezTo>
                    <a:pt x="8873" y="174"/>
                    <a:pt x="8873" y="174"/>
                    <a:pt x="8873" y="174"/>
                  </a:cubicBezTo>
                  <a:cubicBezTo>
                    <a:pt x="8883" y="138"/>
                    <a:pt x="8891" y="115"/>
                    <a:pt x="8897" y="105"/>
                  </a:cubicBezTo>
                  <a:cubicBezTo>
                    <a:pt x="8902" y="96"/>
                    <a:pt x="8914" y="88"/>
                    <a:pt x="8932" y="80"/>
                  </a:cubicBezTo>
                  <a:cubicBezTo>
                    <a:pt x="8957" y="70"/>
                    <a:pt x="9003" y="65"/>
                    <a:pt x="9070" y="65"/>
                  </a:cubicBezTo>
                  <a:cubicBezTo>
                    <a:pt x="9099" y="65"/>
                    <a:pt x="9113" y="79"/>
                    <a:pt x="9113" y="105"/>
                  </a:cubicBezTo>
                  <a:cubicBezTo>
                    <a:pt x="9113" y="554"/>
                    <a:pt x="9113" y="554"/>
                    <a:pt x="9113" y="554"/>
                  </a:cubicBezTo>
                  <a:cubicBezTo>
                    <a:pt x="9113" y="577"/>
                    <a:pt x="9113" y="577"/>
                    <a:pt x="9113" y="577"/>
                  </a:cubicBezTo>
                  <a:cubicBezTo>
                    <a:pt x="9113" y="607"/>
                    <a:pt x="9106" y="631"/>
                    <a:pt x="9092" y="648"/>
                  </a:cubicBezTo>
                  <a:cubicBezTo>
                    <a:pt x="9078" y="666"/>
                    <a:pt x="9057" y="675"/>
                    <a:pt x="9031" y="677"/>
                  </a:cubicBezTo>
                  <a:cubicBezTo>
                    <a:pt x="9021" y="678"/>
                    <a:pt x="9014" y="679"/>
                    <a:pt x="9011" y="681"/>
                  </a:cubicBezTo>
                  <a:cubicBezTo>
                    <a:pt x="9008" y="683"/>
                    <a:pt x="9007" y="688"/>
                    <a:pt x="9006" y="696"/>
                  </a:cubicBezTo>
                  <a:cubicBezTo>
                    <a:pt x="9006" y="705"/>
                    <a:pt x="9011" y="709"/>
                    <a:pt x="9022" y="709"/>
                  </a:cubicBezTo>
                  <a:cubicBezTo>
                    <a:pt x="9026" y="709"/>
                    <a:pt x="9034" y="708"/>
                    <a:pt x="9046" y="707"/>
                  </a:cubicBezTo>
                  <a:cubicBezTo>
                    <a:pt x="9157" y="701"/>
                    <a:pt x="9157" y="701"/>
                    <a:pt x="9157" y="701"/>
                  </a:cubicBezTo>
                  <a:cubicBezTo>
                    <a:pt x="9173" y="700"/>
                    <a:pt x="9190" y="699"/>
                    <a:pt x="9210" y="699"/>
                  </a:cubicBezTo>
                  <a:cubicBezTo>
                    <a:pt x="9218" y="699"/>
                    <a:pt x="9225" y="699"/>
                    <a:pt x="9230" y="700"/>
                  </a:cubicBezTo>
                  <a:cubicBezTo>
                    <a:pt x="9293" y="704"/>
                    <a:pt x="9293" y="704"/>
                    <a:pt x="9293" y="704"/>
                  </a:cubicBezTo>
                  <a:cubicBezTo>
                    <a:pt x="9331" y="705"/>
                    <a:pt x="9331" y="705"/>
                    <a:pt x="9331" y="705"/>
                  </a:cubicBezTo>
                  <a:cubicBezTo>
                    <a:pt x="9337" y="705"/>
                    <a:pt x="9341" y="706"/>
                    <a:pt x="9344" y="706"/>
                  </a:cubicBezTo>
                  <a:cubicBezTo>
                    <a:pt x="9354" y="706"/>
                    <a:pt x="9359" y="702"/>
                    <a:pt x="9359" y="694"/>
                  </a:cubicBezTo>
                  <a:cubicBezTo>
                    <a:pt x="9359" y="683"/>
                    <a:pt x="9353" y="677"/>
                    <a:pt x="9341" y="676"/>
                  </a:cubicBezTo>
                  <a:cubicBezTo>
                    <a:pt x="9299" y="673"/>
                    <a:pt x="9270" y="660"/>
                    <a:pt x="9254" y="636"/>
                  </a:cubicBezTo>
                  <a:cubicBezTo>
                    <a:pt x="9237" y="612"/>
                    <a:pt x="9229" y="572"/>
                    <a:pt x="9229" y="515"/>
                  </a:cubicBezTo>
                  <a:cubicBezTo>
                    <a:pt x="9229" y="135"/>
                    <a:pt x="9229" y="135"/>
                    <a:pt x="9229" y="135"/>
                  </a:cubicBezTo>
                  <a:cubicBezTo>
                    <a:pt x="9229" y="104"/>
                    <a:pt x="9235" y="84"/>
                    <a:pt x="9248" y="76"/>
                  </a:cubicBezTo>
                  <a:close/>
                  <a:moveTo>
                    <a:pt x="10043" y="399"/>
                  </a:moveTo>
                  <a:cubicBezTo>
                    <a:pt x="10045" y="393"/>
                    <a:pt x="10049" y="384"/>
                    <a:pt x="10056" y="374"/>
                  </a:cubicBezTo>
                  <a:cubicBezTo>
                    <a:pt x="10092" y="318"/>
                    <a:pt x="10131" y="248"/>
                    <a:pt x="10174" y="166"/>
                  </a:cubicBezTo>
                  <a:cubicBezTo>
                    <a:pt x="10198" y="120"/>
                    <a:pt x="10218" y="88"/>
                    <a:pt x="10233" y="72"/>
                  </a:cubicBezTo>
                  <a:cubicBezTo>
                    <a:pt x="10249" y="56"/>
                    <a:pt x="10269" y="44"/>
                    <a:pt x="10295" y="38"/>
                  </a:cubicBezTo>
                  <a:cubicBezTo>
                    <a:pt x="10307" y="35"/>
                    <a:pt x="10313" y="31"/>
                    <a:pt x="10313" y="23"/>
                  </a:cubicBezTo>
                  <a:cubicBezTo>
                    <a:pt x="10313" y="15"/>
                    <a:pt x="10308" y="11"/>
                    <a:pt x="10299" y="11"/>
                  </a:cubicBezTo>
                  <a:cubicBezTo>
                    <a:pt x="10283" y="11"/>
                    <a:pt x="10270" y="12"/>
                    <a:pt x="10259" y="12"/>
                  </a:cubicBezTo>
                  <a:cubicBezTo>
                    <a:pt x="10217" y="15"/>
                    <a:pt x="10217" y="15"/>
                    <a:pt x="10217" y="15"/>
                  </a:cubicBezTo>
                  <a:cubicBezTo>
                    <a:pt x="10203" y="16"/>
                    <a:pt x="10191" y="17"/>
                    <a:pt x="10180" y="17"/>
                  </a:cubicBezTo>
                  <a:cubicBezTo>
                    <a:pt x="10159" y="17"/>
                    <a:pt x="10142" y="16"/>
                    <a:pt x="10129" y="14"/>
                  </a:cubicBezTo>
                  <a:cubicBezTo>
                    <a:pt x="10096" y="9"/>
                    <a:pt x="10096" y="9"/>
                    <a:pt x="10096" y="9"/>
                  </a:cubicBezTo>
                  <a:cubicBezTo>
                    <a:pt x="10088" y="8"/>
                    <a:pt x="10079" y="8"/>
                    <a:pt x="10070" y="8"/>
                  </a:cubicBezTo>
                  <a:cubicBezTo>
                    <a:pt x="10061" y="8"/>
                    <a:pt x="10057" y="13"/>
                    <a:pt x="10057" y="24"/>
                  </a:cubicBezTo>
                  <a:cubicBezTo>
                    <a:pt x="10057" y="31"/>
                    <a:pt x="10062" y="35"/>
                    <a:pt x="10073" y="36"/>
                  </a:cubicBezTo>
                  <a:cubicBezTo>
                    <a:pt x="10094" y="38"/>
                    <a:pt x="10113" y="45"/>
                    <a:pt x="10129" y="58"/>
                  </a:cubicBezTo>
                  <a:cubicBezTo>
                    <a:pt x="10146" y="70"/>
                    <a:pt x="10154" y="84"/>
                    <a:pt x="10154" y="98"/>
                  </a:cubicBezTo>
                  <a:cubicBezTo>
                    <a:pt x="10154" y="114"/>
                    <a:pt x="10136" y="156"/>
                    <a:pt x="10099" y="223"/>
                  </a:cubicBezTo>
                  <a:cubicBezTo>
                    <a:pt x="10081" y="255"/>
                    <a:pt x="10070" y="275"/>
                    <a:pt x="10065" y="284"/>
                  </a:cubicBezTo>
                  <a:cubicBezTo>
                    <a:pt x="10048" y="318"/>
                    <a:pt x="10034" y="336"/>
                    <a:pt x="10023" y="336"/>
                  </a:cubicBezTo>
                  <a:cubicBezTo>
                    <a:pt x="10012" y="336"/>
                    <a:pt x="10001" y="324"/>
                    <a:pt x="9990" y="300"/>
                  </a:cubicBezTo>
                  <a:cubicBezTo>
                    <a:pt x="9986" y="292"/>
                    <a:pt x="9976" y="273"/>
                    <a:pt x="9960" y="242"/>
                  </a:cubicBezTo>
                  <a:cubicBezTo>
                    <a:pt x="9921" y="165"/>
                    <a:pt x="9921" y="165"/>
                    <a:pt x="9921" y="165"/>
                  </a:cubicBezTo>
                  <a:cubicBezTo>
                    <a:pt x="9896" y="118"/>
                    <a:pt x="9884" y="87"/>
                    <a:pt x="9884" y="72"/>
                  </a:cubicBezTo>
                  <a:cubicBezTo>
                    <a:pt x="9884" y="55"/>
                    <a:pt x="9897" y="44"/>
                    <a:pt x="9922" y="39"/>
                  </a:cubicBezTo>
                  <a:cubicBezTo>
                    <a:pt x="9934" y="36"/>
                    <a:pt x="9940" y="32"/>
                    <a:pt x="9940" y="24"/>
                  </a:cubicBezTo>
                  <a:cubicBezTo>
                    <a:pt x="9940" y="16"/>
                    <a:pt x="9933" y="11"/>
                    <a:pt x="9918" y="11"/>
                  </a:cubicBezTo>
                  <a:cubicBezTo>
                    <a:pt x="9911" y="11"/>
                    <a:pt x="9898" y="12"/>
                    <a:pt x="9877" y="14"/>
                  </a:cubicBezTo>
                  <a:cubicBezTo>
                    <a:pt x="9848" y="18"/>
                    <a:pt x="9821" y="19"/>
                    <a:pt x="9793" y="19"/>
                  </a:cubicBezTo>
                  <a:cubicBezTo>
                    <a:pt x="9764" y="19"/>
                    <a:pt x="9731" y="17"/>
                    <a:pt x="9695" y="13"/>
                  </a:cubicBezTo>
                  <a:cubicBezTo>
                    <a:pt x="9677" y="11"/>
                    <a:pt x="9664" y="10"/>
                    <a:pt x="9655" y="10"/>
                  </a:cubicBezTo>
                  <a:cubicBezTo>
                    <a:pt x="9646" y="10"/>
                    <a:pt x="9641" y="15"/>
                    <a:pt x="9641" y="26"/>
                  </a:cubicBezTo>
                  <a:cubicBezTo>
                    <a:pt x="9641" y="34"/>
                    <a:pt x="9648" y="39"/>
                    <a:pt x="9660" y="40"/>
                  </a:cubicBezTo>
                  <a:cubicBezTo>
                    <a:pt x="9701" y="44"/>
                    <a:pt x="9737" y="75"/>
                    <a:pt x="9768" y="133"/>
                  </a:cubicBezTo>
                  <a:cubicBezTo>
                    <a:pt x="9844" y="277"/>
                    <a:pt x="9844" y="277"/>
                    <a:pt x="9844" y="277"/>
                  </a:cubicBezTo>
                  <a:cubicBezTo>
                    <a:pt x="9865" y="317"/>
                    <a:pt x="9885" y="352"/>
                    <a:pt x="9902" y="381"/>
                  </a:cubicBezTo>
                  <a:cubicBezTo>
                    <a:pt x="9917" y="405"/>
                    <a:pt x="9925" y="429"/>
                    <a:pt x="9925" y="451"/>
                  </a:cubicBezTo>
                  <a:cubicBezTo>
                    <a:pt x="9925" y="547"/>
                    <a:pt x="9925" y="547"/>
                    <a:pt x="9925" y="547"/>
                  </a:cubicBezTo>
                  <a:cubicBezTo>
                    <a:pt x="9925" y="592"/>
                    <a:pt x="9918" y="624"/>
                    <a:pt x="9905" y="642"/>
                  </a:cubicBezTo>
                  <a:cubicBezTo>
                    <a:pt x="9891" y="660"/>
                    <a:pt x="9866" y="672"/>
                    <a:pt x="9828" y="678"/>
                  </a:cubicBezTo>
                  <a:cubicBezTo>
                    <a:pt x="9819" y="680"/>
                    <a:pt x="9814" y="683"/>
                    <a:pt x="9814" y="690"/>
                  </a:cubicBezTo>
                  <a:cubicBezTo>
                    <a:pt x="9814" y="701"/>
                    <a:pt x="9818" y="707"/>
                    <a:pt x="9826" y="707"/>
                  </a:cubicBezTo>
                  <a:cubicBezTo>
                    <a:pt x="9832" y="707"/>
                    <a:pt x="9842" y="705"/>
                    <a:pt x="9856" y="703"/>
                  </a:cubicBezTo>
                  <a:cubicBezTo>
                    <a:pt x="9877" y="699"/>
                    <a:pt x="9918" y="698"/>
                    <a:pt x="9981" y="698"/>
                  </a:cubicBezTo>
                  <a:cubicBezTo>
                    <a:pt x="10008" y="698"/>
                    <a:pt x="10027" y="698"/>
                    <a:pt x="10040" y="700"/>
                  </a:cubicBezTo>
                  <a:cubicBezTo>
                    <a:pt x="10112" y="706"/>
                    <a:pt x="10112" y="706"/>
                    <a:pt x="10112" y="706"/>
                  </a:cubicBezTo>
                  <a:cubicBezTo>
                    <a:pt x="10121" y="707"/>
                    <a:pt x="10130" y="708"/>
                    <a:pt x="10138" y="708"/>
                  </a:cubicBezTo>
                  <a:cubicBezTo>
                    <a:pt x="10153" y="708"/>
                    <a:pt x="10161" y="703"/>
                    <a:pt x="10161" y="693"/>
                  </a:cubicBezTo>
                  <a:cubicBezTo>
                    <a:pt x="10161" y="684"/>
                    <a:pt x="10155" y="679"/>
                    <a:pt x="10145" y="678"/>
                  </a:cubicBezTo>
                  <a:cubicBezTo>
                    <a:pt x="10083" y="675"/>
                    <a:pt x="10049" y="654"/>
                    <a:pt x="10044" y="616"/>
                  </a:cubicBezTo>
                  <a:cubicBezTo>
                    <a:pt x="10041" y="582"/>
                    <a:pt x="10041" y="582"/>
                    <a:pt x="10041" y="582"/>
                  </a:cubicBezTo>
                  <a:cubicBezTo>
                    <a:pt x="10041" y="433"/>
                    <a:pt x="10041" y="433"/>
                    <a:pt x="10041" y="433"/>
                  </a:cubicBezTo>
                  <a:cubicBezTo>
                    <a:pt x="10041" y="417"/>
                    <a:pt x="10042" y="405"/>
                    <a:pt x="10043" y="399"/>
                  </a:cubicBezTo>
                  <a:close/>
                  <a:moveTo>
                    <a:pt x="11058" y="30"/>
                  </a:moveTo>
                  <a:cubicBezTo>
                    <a:pt x="11008" y="51"/>
                    <a:pt x="10966" y="79"/>
                    <a:pt x="10933" y="115"/>
                  </a:cubicBezTo>
                  <a:cubicBezTo>
                    <a:pt x="10905" y="146"/>
                    <a:pt x="10883" y="184"/>
                    <a:pt x="10866" y="229"/>
                  </a:cubicBezTo>
                  <a:cubicBezTo>
                    <a:pt x="10850" y="274"/>
                    <a:pt x="10842" y="320"/>
                    <a:pt x="10842" y="366"/>
                  </a:cubicBezTo>
                  <a:cubicBezTo>
                    <a:pt x="10842" y="472"/>
                    <a:pt x="10874" y="558"/>
                    <a:pt x="10940" y="621"/>
                  </a:cubicBezTo>
                  <a:cubicBezTo>
                    <a:pt x="11005" y="685"/>
                    <a:pt x="11092" y="717"/>
                    <a:pt x="11201" y="717"/>
                  </a:cubicBezTo>
                  <a:cubicBezTo>
                    <a:pt x="11315" y="717"/>
                    <a:pt x="11405" y="681"/>
                    <a:pt x="11470" y="607"/>
                  </a:cubicBezTo>
                  <a:cubicBezTo>
                    <a:pt x="11536" y="532"/>
                    <a:pt x="11570" y="440"/>
                    <a:pt x="11570" y="332"/>
                  </a:cubicBezTo>
                  <a:cubicBezTo>
                    <a:pt x="11570" y="233"/>
                    <a:pt x="11537" y="153"/>
                    <a:pt x="11473" y="92"/>
                  </a:cubicBezTo>
                  <a:cubicBezTo>
                    <a:pt x="11408" y="30"/>
                    <a:pt x="11323" y="0"/>
                    <a:pt x="11218" y="0"/>
                  </a:cubicBezTo>
                  <a:cubicBezTo>
                    <a:pt x="11162" y="0"/>
                    <a:pt x="11108" y="10"/>
                    <a:pt x="11058" y="30"/>
                  </a:cubicBezTo>
                  <a:close/>
                  <a:moveTo>
                    <a:pt x="11346" y="103"/>
                  </a:moveTo>
                  <a:cubicBezTo>
                    <a:pt x="11378" y="133"/>
                    <a:pt x="11404" y="173"/>
                    <a:pt x="11423" y="223"/>
                  </a:cubicBezTo>
                  <a:cubicBezTo>
                    <a:pt x="11442" y="274"/>
                    <a:pt x="11452" y="325"/>
                    <a:pt x="11452" y="378"/>
                  </a:cubicBezTo>
                  <a:cubicBezTo>
                    <a:pt x="11452" y="470"/>
                    <a:pt x="11431" y="543"/>
                    <a:pt x="11390" y="597"/>
                  </a:cubicBezTo>
                  <a:cubicBezTo>
                    <a:pt x="11348" y="652"/>
                    <a:pt x="11293" y="679"/>
                    <a:pt x="11224" y="679"/>
                  </a:cubicBezTo>
                  <a:cubicBezTo>
                    <a:pt x="11148" y="679"/>
                    <a:pt x="11086" y="646"/>
                    <a:pt x="11038" y="580"/>
                  </a:cubicBezTo>
                  <a:cubicBezTo>
                    <a:pt x="10990" y="514"/>
                    <a:pt x="10966" y="428"/>
                    <a:pt x="10966" y="322"/>
                  </a:cubicBezTo>
                  <a:cubicBezTo>
                    <a:pt x="10966" y="233"/>
                    <a:pt x="10985" y="163"/>
                    <a:pt x="11023" y="113"/>
                  </a:cubicBezTo>
                  <a:cubicBezTo>
                    <a:pt x="11061" y="63"/>
                    <a:pt x="11114" y="38"/>
                    <a:pt x="11182" y="38"/>
                  </a:cubicBezTo>
                  <a:cubicBezTo>
                    <a:pt x="11245" y="38"/>
                    <a:pt x="11300" y="60"/>
                    <a:pt x="11346" y="103"/>
                  </a:cubicBezTo>
                  <a:cubicBezTo>
                    <a:pt x="11346" y="103"/>
                    <a:pt x="11346" y="103"/>
                    <a:pt x="11346" y="103"/>
                  </a:cubicBezTo>
                  <a:close/>
                  <a:moveTo>
                    <a:pt x="11944" y="105"/>
                  </a:moveTo>
                  <a:cubicBezTo>
                    <a:pt x="11944" y="87"/>
                    <a:pt x="11948" y="74"/>
                    <a:pt x="11956" y="67"/>
                  </a:cubicBezTo>
                  <a:cubicBezTo>
                    <a:pt x="11963" y="60"/>
                    <a:pt x="11977" y="56"/>
                    <a:pt x="11996" y="56"/>
                  </a:cubicBezTo>
                  <a:cubicBezTo>
                    <a:pt x="12017" y="55"/>
                    <a:pt x="12017" y="55"/>
                    <a:pt x="12017" y="55"/>
                  </a:cubicBezTo>
                  <a:cubicBezTo>
                    <a:pt x="12082" y="56"/>
                    <a:pt x="12082" y="56"/>
                    <a:pt x="12082" y="56"/>
                  </a:cubicBezTo>
                  <a:cubicBezTo>
                    <a:pt x="12157" y="56"/>
                    <a:pt x="12202" y="78"/>
                    <a:pt x="12215" y="122"/>
                  </a:cubicBezTo>
                  <a:cubicBezTo>
                    <a:pt x="12217" y="127"/>
                    <a:pt x="12218" y="133"/>
                    <a:pt x="12218" y="140"/>
                  </a:cubicBezTo>
                  <a:cubicBezTo>
                    <a:pt x="12218" y="157"/>
                    <a:pt x="12218" y="157"/>
                    <a:pt x="12218" y="157"/>
                  </a:cubicBezTo>
                  <a:cubicBezTo>
                    <a:pt x="12218" y="166"/>
                    <a:pt x="12221" y="171"/>
                    <a:pt x="12229" y="171"/>
                  </a:cubicBezTo>
                  <a:cubicBezTo>
                    <a:pt x="12241" y="171"/>
                    <a:pt x="12248" y="157"/>
                    <a:pt x="12248" y="129"/>
                  </a:cubicBezTo>
                  <a:cubicBezTo>
                    <a:pt x="12248" y="124"/>
                    <a:pt x="12247" y="117"/>
                    <a:pt x="12246" y="110"/>
                  </a:cubicBezTo>
                  <a:cubicBezTo>
                    <a:pt x="12241" y="71"/>
                    <a:pt x="12241" y="71"/>
                    <a:pt x="12241" y="71"/>
                  </a:cubicBezTo>
                  <a:cubicBezTo>
                    <a:pt x="12241" y="68"/>
                    <a:pt x="12240" y="56"/>
                    <a:pt x="12238" y="34"/>
                  </a:cubicBezTo>
                  <a:cubicBezTo>
                    <a:pt x="12237" y="17"/>
                    <a:pt x="12233" y="8"/>
                    <a:pt x="12225" y="8"/>
                  </a:cubicBezTo>
                  <a:cubicBezTo>
                    <a:pt x="12216" y="8"/>
                    <a:pt x="12203" y="9"/>
                    <a:pt x="12186" y="10"/>
                  </a:cubicBezTo>
                  <a:cubicBezTo>
                    <a:pt x="12138" y="14"/>
                    <a:pt x="12092" y="16"/>
                    <a:pt x="12046" y="16"/>
                  </a:cubicBezTo>
                  <a:cubicBezTo>
                    <a:pt x="11914" y="16"/>
                    <a:pt x="11914" y="16"/>
                    <a:pt x="11914" y="16"/>
                  </a:cubicBezTo>
                  <a:cubicBezTo>
                    <a:pt x="11827" y="18"/>
                    <a:pt x="11827" y="18"/>
                    <a:pt x="11827" y="18"/>
                  </a:cubicBezTo>
                  <a:cubicBezTo>
                    <a:pt x="11804" y="18"/>
                    <a:pt x="11783" y="17"/>
                    <a:pt x="11763" y="16"/>
                  </a:cubicBezTo>
                  <a:cubicBezTo>
                    <a:pt x="11749" y="14"/>
                    <a:pt x="11740" y="14"/>
                    <a:pt x="11736" y="14"/>
                  </a:cubicBezTo>
                  <a:cubicBezTo>
                    <a:pt x="11725" y="14"/>
                    <a:pt x="11719" y="19"/>
                    <a:pt x="11719" y="29"/>
                  </a:cubicBezTo>
                  <a:cubicBezTo>
                    <a:pt x="11719" y="36"/>
                    <a:pt x="11724" y="41"/>
                    <a:pt x="11732" y="41"/>
                  </a:cubicBezTo>
                  <a:cubicBezTo>
                    <a:pt x="11765" y="43"/>
                    <a:pt x="11789" y="51"/>
                    <a:pt x="11806" y="66"/>
                  </a:cubicBezTo>
                  <a:cubicBezTo>
                    <a:pt x="11821" y="79"/>
                    <a:pt x="11828" y="106"/>
                    <a:pt x="11828" y="149"/>
                  </a:cubicBezTo>
                  <a:cubicBezTo>
                    <a:pt x="11828" y="563"/>
                    <a:pt x="11828" y="563"/>
                    <a:pt x="11828" y="563"/>
                  </a:cubicBezTo>
                  <a:cubicBezTo>
                    <a:pt x="11828" y="604"/>
                    <a:pt x="11825" y="632"/>
                    <a:pt x="11818" y="649"/>
                  </a:cubicBezTo>
                  <a:cubicBezTo>
                    <a:pt x="11811" y="665"/>
                    <a:pt x="11797" y="677"/>
                    <a:pt x="11777" y="683"/>
                  </a:cubicBezTo>
                  <a:cubicBezTo>
                    <a:pt x="11767" y="686"/>
                    <a:pt x="11763" y="691"/>
                    <a:pt x="11763" y="698"/>
                  </a:cubicBezTo>
                  <a:cubicBezTo>
                    <a:pt x="11763" y="707"/>
                    <a:pt x="11768" y="711"/>
                    <a:pt x="11779" y="711"/>
                  </a:cubicBezTo>
                  <a:cubicBezTo>
                    <a:pt x="11788" y="711"/>
                    <a:pt x="11804" y="709"/>
                    <a:pt x="11829" y="706"/>
                  </a:cubicBezTo>
                  <a:cubicBezTo>
                    <a:pt x="11847" y="704"/>
                    <a:pt x="11869" y="703"/>
                    <a:pt x="11894" y="703"/>
                  </a:cubicBezTo>
                  <a:cubicBezTo>
                    <a:pt x="11950" y="703"/>
                    <a:pt x="11950" y="703"/>
                    <a:pt x="11950" y="703"/>
                  </a:cubicBezTo>
                  <a:cubicBezTo>
                    <a:pt x="11987" y="703"/>
                    <a:pt x="12011" y="703"/>
                    <a:pt x="12023" y="705"/>
                  </a:cubicBezTo>
                  <a:cubicBezTo>
                    <a:pt x="12036" y="706"/>
                    <a:pt x="12046" y="707"/>
                    <a:pt x="12052" y="707"/>
                  </a:cubicBezTo>
                  <a:cubicBezTo>
                    <a:pt x="12060" y="707"/>
                    <a:pt x="12063" y="703"/>
                    <a:pt x="12063" y="693"/>
                  </a:cubicBezTo>
                  <a:cubicBezTo>
                    <a:pt x="12063" y="685"/>
                    <a:pt x="12058" y="680"/>
                    <a:pt x="12047" y="679"/>
                  </a:cubicBezTo>
                  <a:cubicBezTo>
                    <a:pt x="12009" y="676"/>
                    <a:pt x="11983" y="666"/>
                    <a:pt x="11971" y="650"/>
                  </a:cubicBezTo>
                  <a:cubicBezTo>
                    <a:pt x="11953" y="627"/>
                    <a:pt x="11944" y="590"/>
                    <a:pt x="11944" y="540"/>
                  </a:cubicBezTo>
                  <a:cubicBezTo>
                    <a:pt x="11944" y="480"/>
                    <a:pt x="11944" y="480"/>
                    <a:pt x="11944" y="480"/>
                  </a:cubicBezTo>
                  <a:cubicBezTo>
                    <a:pt x="11944" y="440"/>
                    <a:pt x="11944" y="440"/>
                    <a:pt x="11944" y="440"/>
                  </a:cubicBezTo>
                  <a:cubicBezTo>
                    <a:pt x="11944" y="398"/>
                    <a:pt x="11948" y="374"/>
                    <a:pt x="11955" y="367"/>
                  </a:cubicBezTo>
                  <a:cubicBezTo>
                    <a:pt x="11963" y="361"/>
                    <a:pt x="11992" y="358"/>
                    <a:pt x="12043" y="358"/>
                  </a:cubicBezTo>
                  <a:cubicBezTo>
                    <a:pt x="12082" y="358"/>
                    <a:pt x="12110" y="364"/>
                    <a:pt x="12126" y="376"/>
                  </a:cubicBezTo>
                  <a:cubicBezTo>
                    <a:pt x="12141" y="388"/>
                    <a:pt x="12153" y="412"/>
                    <a:pt x="12159" y="447"/>
                  </a:cubicBezTo>
                  <a:cubicBezTo>
                    <a:pt x="12161" y="457"/>
                    <a:pt x="12165" y="461"/>
                    <a:pt x="12171" y="461"/>
                  </a:cubicBezTo>
                  <a:cubicBezTo>
                    <a:pt x="12181" y="460"/>
                    <a:pt x="12185" y="456"/>
                    <a:pt x="12185" y="449"/>
                  </a:cubicBezTo>
                  <a:cubicBezTo>
                    <a:pt x="12185" y="445"/>
                    <a:pt x="12185" y="438"/>
                    <a:pt x="12184" y="428"/>
                  </a:cubicBezTo>
                  <a:cubicBezTo>
                    <a:pt x="12177" y="332"/>
                    <a:pt x="12177" y="332"/>
                    <a:pt x="12177" y="332"/>
                  </a:cubicBezTo>
                  <a:cubicBezTo>
                    <a:pt x="12175" y="306"/>
                    <a:pt x="12174" y="283"/>
                    <a:pt x="12174" y="264"/>
                  </a:cubicBezTo>
                  <a:cubicBezTo>
                    <a:pt x="12174" y="258"/>
                    <a:pt x="12174" y="253"/>
                    <a:pt x="12174" y="248"/>
                  </a:cubicBezTo>
                  <a:cubicBezTo>
                    <a:pt x="12175" y="242"/>
                    <a:pt x="12175" y="237"/>
                    <a:pt x="12175" y="235"/>
                  </a:cubicBezTo>
                  <a:cubicBezTo>
                    <a:pt x="12175" y="226"/>
                    <a:pt x="12170" y="222"/>
                    <a:pt x="12160" y="222"/>
                  </a:cubicBezTo>
                  <a:cubicBezTo>
                    <a:pt x="12155" y="222"/>
                    <a:pt x="12152" y="226"/>
                    <a:pt x="12149" y="234"/>
                  </a:cubicBezTo>
                  <a:cubicBezTo>
                    <a:pt x="12136" y="265"/>
                    <a:pt x="12124" y="286"/>
                    <a:pt x="12111" y="297"/>
                  </a:cubicBezTo>
                  <a:cubicBezTo>
                    <a:pt x="12098" y="307"/>
                    <a:pt x="12079" y="313"/>
                    <a:pt x="12054" y="313"/>
                  </a:cubicBezTo>
                  <a:cubicBezTo>
                    <a:pt x="11999" y="313"/>
                    <a:pt x="11999" y="313"/>
                    <a:pt x="11999" y="313"/>
                  </a:cubicBezTo>
                  <a:cubicBezTo>
                    <a:pt x="11980" y="314"/>
                    <a:pt x="11980" y="314"/>
                    <a:pt x="11980" y="314"/>
                  </a:cubicBezTo>
                  <a:cubicBezTo>
                    <a:pt x="11966" y="314"/>
                    <a:pt x="11957" y="311"/>
                    <a:pt x="11952" y="304"/>
                  </a:cubicBezTo>
                  <a:cubicBezTo>
                    <a:pt x="11947" y="298"/>
                    <a:pt x="11944" y="285"/>
                    <a:pt x="11944" y="266"/>
                  </a:cubicBezTo>
                  <a:cubicBezTo>
                    <a:pt x="11944" y="105"/>
                    <a:pt x="11944" y="105"/>
                    <a:pt x="11944" y="105"/>
                  </a:cubicBezTo>
                  <a:close/>
                  <a:moveTo>
                    <a:pt x="5755" y="3115"/>
                  </a:moveTo>
                  <a:cubicBezTo>
                    <a:pt x="5755" y="3076"/>
                    <a:pt x="5759" y="3051"/>
                    <a:pt x="5766" y="3039"/>
                  </a:cubicBezTo>
                  <a:cubicBezTo>
                    <a:pt x="5773" y="3028"/>
                    <a:pt x="5791" y="3018"/>
                    <a:pt x="5820" y="3010"/>
                  </a:cubicBezTo>
                  <a:cubicBezTo>
                    <a:pt x="5828" y="3008"/>
                    <a:pt x="5832" y="3004"/>
                    <a:pt x="5832" y="2998"/>
                  </a:cubicBezTo>
                  <a:cubicBezTo>
                    <a:pt x="5832" y="2989"/>
                    <a:pt x="5828" y="2984"/>
                    <a:pt x="5818" y="2984"/>
                  </a:cubicBezTo>
                  <a:cubicBezTo>
                    <a:pt x="5812" y="2985"/>
                    <a:pt x="5804" y="2985"/>
                    <a:pt x="5796" y="2986"/>
                  </a:cubicBezTo>
                  <a:cubicBezTo>
                    <a:pt x="5764" y="2990"/>
                    <a:pt x="5728" y="2991"/>
                    <a:pt x="5689" y="2991"/>
                  </a:cubicBezTo>
                  <a:cubicBezTo>
                    <a:pt x="5643" y="2991"/>
                    <a:pt x="5602" y="2990"/>
                    <a:pt x="5567" y="2986"/>
                  </a:cubicBezTo>
                  <a:cubicBezTo>
                    <a:pt x="5559" y="2985"/>
                    <a:pt x="5551" y="2984"/>
                    <a:pt x="5542" y="2984"/>
                  </a:cubicBezTo>
                  <a:cubicBezTo>
                    <a:pt x="5533" y="2984"/>
                    <a:pt x="5528" y="2988"/>
                    <a:pt x="5528" y="2996"/>
                  </a:cubicBezTo>
                  <a:cubicBezTo>
                    <a:pt x="5528" y="3004"/>
                    <a:pt x="5529" y="3009"/>
                    <a:pt x="5531" y="3011"/>
                  </a:cubicBezTo>
                  <a:cubicBezTo>
                    <a:pt x="5533" y="3013"/>
                    <a:pt x="5538" y="3015"/>
                    <a:pt x="5546" y="3016"/>
                  </a:cubicBezTo>
                  <a:cubicBezTo>
                    <a:pt x="5572" y="3018"/>
                    <a:pt x="5592" y="3024"/>
                    <a:pt x="5606" y="3034"/>
                  </a:cubicBezTo>
                  <a:cubicBezTo>
                    <a:pt x="5620" y="3043"/>
                    <a:pt x="5630" y="3057"/>
                    <a:pt x="5635" y="3075"/>
                  </a:cubicBezTo>
                  <a:cubicBezTo>
                    <a:pt x="5639" y="3104"/>
                    <a:pt x="5639" y="3104"/>
                    <a:pt x="5639" y="3104"/>
                  </a:cubicBezTo>
                  <a:cubicBezTo>
                    <a:pt x="5639" y="3124"/>
                    <a:pt x="5639" y="3124"/>
                    <a:pt x="5639" y="3124"/>
                  </a:cubicBezTo>
                  <a:cubicBezTo>
                    <a:pt x="5639" y="3528"/>
                    <a:pt x="5639" y="3528"/>
                    <a:pt x="5639" y="3528"/>
                  </a:cubicBezTo>
                  <a:cubicBezTo>
                    <a:pt x="5639" y="3571"/>
                    <a:pt x="5634" y="3601"/>
                    <a:pt x="5625" y="3619"/>
                  </a:cubicBezTo>
                  <a:cubicBezTo>
                    <a:pt x="5615" y="3636"/>
                    <a:pt x="5599" y="3647"/>
                    <a:pt x="5575" y="3651"/>
                  </a:cubicBezTo>
                  <a:cubicBezTo>
                    <a:pt x="5566" y="3653"/>
                    <a:pt x="5561" y="3657"/>
                    <a:pt x="5561" y="3663"/>
                  </a:cubicBezTo>
                  <a:cubicBezTo>
                    <a:pt x="5561" y="3673"/>
                    <a:pt x="5568" y="3678"/>
                    <a:pt x="5581" y="3678"/>
                  </a:cubicBezTo>
                  <a:cubicBezTo>
                    <a:pt x="5594" y="3678"/>
                    <a:pt x="5612" y="3677"/>
                    <a:pt x="5633" y="3675"/>
                  </a:cubicBezTo>
                  <a:cubicBezTo>
                    <a:pt x="5667" y="3672"/>
                    <a:pt x="5702" y="3670"/>
                    <a:pt x="5740" y="3670"/>
                  </a:cubicBezTo>
                  <a:cubicBezTo>
                    <a:pt x="5768" y="3670"/>
                    <a:pt x="5792" y="3671"/>
                    <a:pt x="5810" y="3675"/>
                  </a:cubicBezTo>
                  <a:cubicBezTo>
                    <a:pt x="5825" y="3677"/>
                    <a:pt x="5835" y="3679"/>
                    <a:pt x="5842" y="3679"/>
                  </a:cubicBezTo>
                  <a:cubicBezTo>
                    <a:pt x="5853" y="3679"/>
                    <a:pt x="5858" y="3673"/>
                    <a:pt x="5858" y="3663"/>
                  </a:cubicBezTo>
                  <a:cubicBezTo>
                    <a:pt x="5858" y="3654"/>
                    <a:pt x="5849" y="3649"/>
                    <a:pt x="5830" y="3648"/>
                  </a:cubicBezTo>
                  <a:cubicBezTo>
                    <a:pt x="5803" y="3646"/>
                    <a:pt x="5783" y="3633"/>
                    <a:pt x="5772" y="3610"/>
                  </a:cubicBezTo>
                  <a:cubicBezTo>
                    <a:pt x="5760" y="3587"/>
                    <a:pt x="5755" y="3549"/>
                    <a:pt x="5755" y="3494"/>
                  </a:cubicBezTo>
                  <a:cubicBezTo>
                    <a:pt x="5755" y="3472"/>
                    <a:pt x="5755" y="3472"/>
                    <a:pt x="5755" y="3472"/>
                  </a:cubicBezTo>
                  <a:cubicBezTo>
                    <a:pt x="5755" y="3443"/>
                    <a:pt x="5756" y="3424"/>
                    <a:pt x="5758" y="3415"/>
                  </a:cubicBezTo>
                  <a:cubicBezTo>
                    <a:pt x="5760" y="3406"/>
                    <a:pt x="5766" y="3396"/>
                    <a:pt x="5774" y="3388"/>
                  </a:cubicBezTo>
                  <a:cubicBezTo>
                    <a:pt x="5796" y="3367"/>
                    <a:pt x="5796" y="3367"/>
                    <a:pt x="5796" y="3367"/>
                  </a:cubicBezTo>
                  <a:cubicBezTo>
                    <a:pt x="5811" y="3352"/>
                    <a:pt x="5811" y="3352"/>
                    <a:pt x="5811" y="3352"/>
                  </a:cubicBezTo>
                  <a:cubicBezTo>
                    <a:pt x="5817" y="3346"/>
                    <a:pt x="5822" y="3343"/>
                    <a:pt x="5826" y="3343"/>
                  </a:cubicBezTo>
                  <a:cubicBezTo>
                    <a:pt x="5832" y="3343"/>
                    <a:pt x="5840" y="3351"/>
                    <a:pt x="5850" y="3366"/>
                  </a:cubicBezTo>
                  <a:cubicBezTo>
                    <a:pt x="5860" y="3385"/>
                    <a:pt x="5889" y="3424"/>
                    <a:pt x="5934" y="3485"/>
                  </a:cubicBezTo>
                  <a:cubicBezTo>
                    <a:pt x="5980" y="3546"/>
                    <a:pt x="6018" y="3593"/>
                    <a:pt x="6047" y="3628"/>
                  </a:cubicBezTo>
                  <a:cubicBezTo>
                    <a:pt x="6058" y="3642"/>
                    <a:pt x="6064" y="3650"/>
                    <a:pt x="6066" y="3652"/>
                  </a:cubicBezTo>
                  <a:cubicBezTo>
                    <a:pt x="6080" y="3669"/>
                    <a:pt x="6096" y="3678"/>
                    <a:pt x="6113" y="3678"/>
                  </a:cubicBezTo>
                  <a:cubicBezTo>
                    <a:pt x="6118" y="3678"/>
                    <a:pt x="6132" y="3677"/>
                    <a:pt x="6153" y="3674"/>
                  </a:cubicBezTo>
                  <a:cubicBezTo>
                    <a:pt x="6165" y="3673"/>
                    <a:pt x="6176" y="3672"/>
                    <a:pt x="6187" y="3672"/>
                  </a:cubicBezTo>
                  <a:cubicBezTo>
                    <a:pt x="6210" y="3672"/>
                    <a:pt x="6238" y="3674"/>
                    <a:pt x="6271" y="3677"/>
                  </a:cubicBezTo>
                  <a:cubicBezTo>
                    <a:pt x="6277" y="3678"/>
                    <a:pt x="6282" y="3678"/>
                    <a:pt x="6285" y="3678"/>
                  </a:cubicBezTo>
                  <a:cubicBezTo>
                    <a:pt x="6295" y="3678"/>
                    <a:pt x="6301" y="3674"/>
                    <a:pt x="6301" y="3666"/>
                  </a:cubicBezTo>
                  <a:cubicBezTo>
                    <a:pt x="6301" y="3657"/>
                    <a:pt x="6297" y="3652"/>
                    <a:pt x="6289" y="3649"/>
                  </a:cubicBezTo>
                  <a:cubicBezTo>
                    <a:pt x="6278" y="3646"/>
                    <a:pt x="6278" y="3646"/>
                    <a:pt x="6278" y="3646"/>
                  </a:cubicBezTo>
                  <a:cubicBezTo>
                    <a:pt x="6230" y="3633"/>
                    <a:pt x="6192" y="3613"/>
                    <a:pt x="6166" y="3586"/>
                  </a:cubicBezTo>
                  <a:cubicBezTo>
                    <a:pt x="6128" y="3547"/>
                    <a:pt x="6067" y="3471"/>
                    <a:pt x="5983" y="3355"/>
                  </a:cubicBezTo>
                  <a:cubicBezTo>
                    <a:pt x="5946" y="3306"/>
                    <a:pt x="5946" y="3306"/>
                    <a:pt x="5946" y="3306"/>
                  </a:cubicBezTo>
                  <a:cubicBezTo>
                    <a:pt x="5931" y="3284"/>
                    <a:pt x="5923" y="3270"/>
                    <a:pt x="5923" y="3262"/>
                  </a:cubicBezTo>
                  <a:cubicBezTo>
                    <a:pt x="5923" y="3250"/>
                    <a:pt x="5938" y="3233"/>
                    <a:pt x="5966" y="3209"/>
                  </a:cubicBezTo>
                  <a:cubicBezTo>
                    <a:pt x="5975" y="3201"/>
                    <a:pt x="5993" y="3185"/>
                    <a:pt x="6019" y="3160"/>
                  </a:cubicBezTo>
                  <a:cubicBezTo>
                    <a:pt x="6074" y="3108"/>
                    <a:pt x="6117" y="3072"/>
                    <a:pt x="6146" y="3051"/>
                  </a:cubicBezTo>
                  <a:cubicBezTo>
                    <a:pt x="6176" y="3029"/>
                    <a:pt x="6203" y="3017"/>
                    <a:pt x="6227" y="3013"/>
                  </a:cubicBezTo>
                  <a:cubicBezTo>
                    <a:pt x="6242" y="3011"/>
                    <a:pt x="6249" y="3006"/>
                    <a:pt x="6249" y="2998"/>
                  </a:cubicBezTo>
                  <a:cubicBezTo>
                    <a:pt x="6249" y="2988"/>
                    <a:pt x="6243" y="2983"/>
                    <a:pt x="6231" y="2983"/>
                  </a:cubicBezTo>
                  <a:cubicBezTo>
                    <a:pt x="6218" y="2983"/>
                    <a:pt x="6194" y="2985"/>
                    <a:pt x="6159" y="2989"/>
                  </a:cubicBezTo>
                  <a:cubicBezTo>
                    <a:pt x="6144" y="2991"/>
                    <a:pt x="6130" y="2992"/>
                    <a:pt x="6119" y="2992"/>
                  </a:cubicBezTo>
                  <a:cubicBezTo>
                    <a:pt x="6105" y="2992"/>
                    <a:pt x="6080" y="2990"/>
                    <a:pt x="6044" y="2986"/>
                  </a:cubicBezTo>
                  <a:cubicBezTo>
                    <a:pt x="6029" y="2984"/>
                    <a:pt x="6015" y="2983"/>
                    <a:pt x="6001" y="2983"/>
                  </a:cubicBezTo>
                  <a:cubicBezTo>
                    <a:pt x="5989" y="2983"/>
                    <a:pt x="5982" y="2988"/>
                    <a:pt x="5982" y="2996"/>
                  </a:cubicBezTo>
                  <a:cubicBezTo>
                    <a:pt x="5982" y="3006"/>
                    <a:pt x="5988" y="3010"/>
                    <a:pt x="5999" y="3010"/>
                  </a:cubicBezTo>
                  <a:cubicBezTo>
                    <a:pt x="6013" y="3010"/>
                    <a:pt x="6025" y="3013"/>
                    <a:pt x="6033" y="3019"/>
                  </a:cubicBezTo>
                  <a:cubicBezTo>
                    <a:pt x="6042" y="3025"/>
                    <a:pt x="6047" y="3033"/>
                    <a:pt x="6047" y="3043"/>
                  </a:cubicBezTo>
                  <a:cubicBezTo>
                    <a:pt x="6047" y="3074"/>
                    <a:pt x="6000" y="3130"/>
                    <a:pt x="5907" y="3214"/>
                  </a:cubicBezTo>
                  <a:cubicBezTo>
                    <a:pt x="5837" y="3276"/>
                    <a:pt x="5837" y="3276"/>
                    <a:pt x="5837" y="3276"/>
                  </a:cubicBezTo>
                  <a:cubicBezTo>
                    <a:pt x="5788" y="3321"/>
                    <a:pt x="5788" y="3321"/>
                    <a:pt x="5788" y="3321"/>
                  </a:cubicBezTo>
                  <a:cubicBezTo>
                    <a:pt x="5774" y="3331"/>
                    <a:pt x="5766" y="3336"/>
                    <a:pt x="5763" y="3336"/>
                  </a:cubicBezTo>
                  <a:cubicBezTo>
                    <a:pt x="5758" y="3335"/>
                    <a:pt x="5755" y="3329"/>
                    <a:pt x="5755" y="3317"/>
                  </a:cubicBezTo>
                  <a:cubicBezTo>
                    <a:pt x="5755" y="3133"/>
                    <a:pt x="5755" y="3133"/>
                    <a:pt x="5755" y="3133"/>
                  </a:cubicBezTo>
                  <a:cubicBezTo>
                    <a:pt x="5755" y="3115"/>
                    <a:pt x="5755" y="3115"/>
                    <a:pt x="5755" y="3115"/>
                  </a:cubicBezTo>
                  <a:close/>
                  <a:moveTo>
                    <a:pt x="6663" y="3071"/>
                  </a:moveTo>
                  <a:cubicBezTo>
                    <a:pt x="6628" y="3030"/>
                    <a:pt x="6628" y="3030"/>
                    <a:pt x="6628" y="3030"/>
                  </a:cubicBezTo>
                  <a:cubicBezTo>
                    <a:pt x="6609" y="3007"/>
                    <a:pt x="6596" y="2993"/>
                    <a:pt x="6590" y="2988"/>
                  </a:cubicBezTo>
                  <a:cubicBezTo>
                    <a:pt x="6584" y="2984"/>
                    <a:pt x="6575" y="2981"/>
                    <a:pt x="6565" y="2981"/>
                  </a:cubicBezTo>
                  <a:cubicBezTo>
                    <a:pt x="6558" y="2981"/>
                    <a:pt x="6548" y="2982"/>
                    <a:pt x="6537" y="2983"/>
                  </a:cubicBezTo>
                  <a:cubicBezTo>
                    <a:pt x="6507" y="2986"/>
                    <a:pt x="6479" y="2987"/>
                    <a:pt x="6453" y="2987"/>
                  </a:cubicBezTo>
                  <a:cubicBezTo>
                    <a:pt x="6431" y="2988"/>
                    <a:pt x="6431" y="2988"/>
                    <a:pt x="6431" y="2988"/>
                  </a:cubicBezTo>
                  <a:cubicBezTo>
                    <a:pt x="6396" y="2986"/>
                    <a:pt x="6396" y="2986"/>
                    <a:pt x="6396" y="2986"/>
                  </a:cubicBezTo>
                  <a:cubicBezTo>
                    <a:pt x="6385" y="2986"/>
                    <a:pt x="6379" y="2991"/>
                    <a:pt x="6379" y="3001"/>
                  </a:cubicBezTo>
                  <a:cubicBezTo>
                    <a:pt x="6379" y="3009"/>
                    <a:pt x="6384" y="3013"/>
                    <a:pt x="6395" y="3014"/>
                  </a:cubicBezTo>
                  <a:cubicBezTo>
                    <a:pt x="6471" y="3019"/>
                    <a:pt x="6510" y="3073"/>
                    <a:pt x="6510" y="3177"/>
                  </a:cubicBezTo>
                  <a:cubicBezTo>
                    <a:pt x="6510" y="3395"/>
                    <a:pt x="6510" y="3395"/>
                    <a:pt x="6510" y="3395"/>
                  </a:cubicBezTo>
                  <a:cubicBezTo>
                    <a:pt x="6506" y="3515"/>
                    <a:pt x="6506" y="3515"/>
                    <a:pt x="6506" y="3515"/>
                  </a:cubicBezTo>
                  <a:cubicBezTo>
                    <a:pt x="6506" y="3557"/>
                    <a:pt x="6500" y="3588"/>
                    <a:pt x="6489" y="3610"/>
                  </a:cubicBezTo>
                  <a:cubicBezTo>
                    <a:pt x="6478" y="3632"/>
                    <a:pt x="6460" y="3647"/>
                    <a:pt x="6435" y="3654"/>
                  </a:cubicBezTo>
                  <a:cubicBezTo>
                    <a:pt x="6426" y="3657"/>
                    <a:pt x="6421" y="3661"/>
                    <a:pt x="6421" y="3668"/>
                  </a:cubicBezTo>
                  <a:cubicBezTo>
                    <a:pt x="6421" y="3676"/>
                    <a:pt x="6425" y="3681"/>
                    <a:pt x="6434" y="3681"/>
                  </a:cubicBezTo>
                  <a:cubicBezTo>
                    <a:pt x="6440" y="3681"/>
                    <a:pt x="6448" y="3680"/>
                    <a:pt x="6460" y="3678"/>
                  </a:cubicBezTo>
                  <a:cubicBezTo>
                    <a:pt x="6487" y="3673"/>
                    <a:pt x="6517" y="3670"/>
                    <a:pt x="6551" y="3670"/>
                  </a:cubicBezTo>
                  <a:cubicBezTo>
                    <a:pt x="6586" y="3670"/>
                    <a:pt x="6617" y="3673"/>
                    <a:pt x="6645" y="3678"/>
                  </a:cubicBezTo>
                  <a:cubicBezTo>
                    <a:pt x="6654" y="3679"/>
                    <a:pt x="6661" y="3680"/>
                    <a:pt x="6665" y="3680"/>
                  </a:cubicBezTo>
                  <a:cubicBezTo>
                    <a:pt x="6675" y="3680"/>
                    <a:pt x="6681" y="3674"/>
                    <a:pt x="6681" y="3664"/>
                  </a:cubicBezTo>
                  <a:cubicBezTo>
                    <a:pt x="6681" y="3657"/>
                    <a:pt x="6676" y="3652"/>
                    <a:pt x="6665" y="3651"/>
                  </a:cubicBezTo>
                  <a:cubicBezTo>
                    <a:pt x="6611" y="3646"/>
                    <a:pt x="6578" y="3625"/>
                    <a:pt x="6567" y="3587"/>
                  </a:cubicBezTo>
                  <a:cubicBezTo>
                    <a:pt x="6557" y="3552"/>
                    <a:pt x="6551" y="3482"/>
                    <a:pt x="6551" y="3377"/>
                  </a:cubicBezTo>
                  <a:cubicBezTo>
                    <a:pt x="6551" y="3182"/>
                    <a:pt x="6551" y="3182"/>
                    <a:pt x="6551" y="3182"/>
                  </a:cubicBezTo>
                  <a:cubicBezTo>
                    <a:pt x="6552" y="3167"/>
                    <a:pt x="6552" y="3167"/>
                    <a:pt x="6552" y="3167"/>
                  </a:cubicBezTo>
                  <a:cubicBezTo>
                    <a:pt x="6552" y="3152"/>
                    <a:pt x="6556" y="3144"/>
                    <a:pt x="6564" y="3144"/>
                  </a:cubicBezTo>
                  <a:cubicBezTo>
                    <a:pt x="6567" y="3144"/>
                    <a:pt x="6573" y="3149"/>
                    <a:pt x="6581" y="3158"/>
                  </a:cubicBezTo>
                  <a:cubicBezTo>
                    <a:pt x="7040" y="3668"/>
                    <a:pt x="7040" y="3668"/>
                    <a:pt x="7040" y="3668"/>
                  </a:cubicBezTo>
                  <a:cubicBezTo>
                    <a:pt x="7046" y="3675"/>
                    <a:pt x="7053" y="3679"/>
                    <a:pt x="7059" y="3679"/>
                  </a:cubicBezTo>
                  <a:cubicBezTo>
                    <a:pt x="7065" y="3679"/>
                    <a:pt x="7069" y="3675"/>
                    <a:pt x="7069" y="3665"/>
                  </a:cubicBezTo>
                  <a:cubicBezTo>
                    <a:pt x="7067" y="3602"/>
                    <a:pt x="7067" y="3602"/>
                    <a:pt x="7067" y="3602"/>
                  </a:cubicBezTo>
                  <a:cubicBezTo>
                    <a:pt x="7066" y="3564"/>
                    <a:pt x="7066" y="3564"/>
                    <a:pt x="7066" y="3564"/>
                  </a:cubicBezTo>
                  <a:cubicBezTo>
                    <a:pt x="7067" y="3508"/>
                    <a:pt x="7067" y="3508"/>
                    <a:pt x="7067" y="3508"/>
                  </a:cubicBezTo>
                  <a:cubicBezTo>
                    <a:pt x="7069" y="3465"/>
                    <a:pt x="7069" y="3465"/>
                    <a:pt x="7069" y="3465"/>
                  </a:cubicBezTo>
                  <a:cubicBezTo>
                    <a:pt x="7076" y="3149"/>
                    <a:pt x="7076" y="3149"/>
                    <a:pt x="7076" y="3149"/>
                  </a:cubicBezTo>
                  <a:cubicBezTo>
                    <a:pt x="7076" y="3125"/>
                    <a:pt x="7076" y="3125"/>
                    <a:pt x="7076" y="3125"/>
                  </a:cubicBezTo>
                  <a:cubicBezTo>
                    <a:pt x="7076" y="3056"/>
                    <a:pt x="7098" y="3017"/>
                    <a:pt x="7141" y="3009"/>
                  </a:cubicBezTo>
                  <a:cubicBezTo>
                    <a:pt x="7152" y="3007"/>
                    <a:pt x="7157" y="3002"/>
                    <a:pt x="7157" y="2994"/>
                  </a:cubicBezTo>
                  <a:cubicBezTo>
                    <a:pt x="7157" y="2984"/>
                    <a:pt x="7152" y="2979"/>
                    <a:pt x="7141" y="2979"/>
                  </a:cubicBezTo>
                  <a:cubicBezTo>
                    <a:pt x="7138" y="2979"/>
                    <a:pt x="7133" y="2980"/>
                    <a:pt x="7126" y="2980"/>
                  </a:cubicBezTo>
                  <a:cubicBezTo>
                    <a:pt x="7076" y="2987"/>
                    <a:pt x="7039" y="2990"/>
                    <a:pt x="7016" y="2990"/>
                  </a:cubicBezTo>
                  <a:cubicBezTo>
                    <a:pt x="7004" y="2990"/>
                    <a:pt x="6990" y="2989"/>
                    <a:pt x="6972" y="2987"/>
                  </a:cubicBezTo>
                  <a:cubicBezTo>
                    <a:pt x="6945" y="2984"/>
                    <a:pt x="6926" y="2982"/>
                    <a:pt x="6913" y="2982"/>
                  </a:cubicBezTo>
                  <a:cubicBezTo>
                    <a:pt x="6904" y="2982"/>
                    <a:pt x="6899" y="2986"/>
                    <a:pt x="6899" y="2995"/>
                  </a:cubicBezTo>
                  <a:cubicBezTo>
                    <a:pt x="6899" y="3002"/>
                    <a:pt x="6904" y="3006"/>
                    <a:pt x="6915" y="3007"/>
                  </a:cubicBezTo>
                  <a:cubicBezTo>
                    <a:pt x="6962" y="3010"/>
                    <a:pt x="6994" y="3026"/>
                    <a:pt x="7010" y="3054"/>
                  </a:cubicBezTo>
                  <a:cubicBezTo>
                    <a:pt x="7026" y="3082"/>
                    <a:pt x="7034" y="3135"/>
                    <a:pt x="7034" y="3214"/>
                  </a:cubicBezTo>
                  <a:cubicBezTo>
                    <a:pt x="7034" y="3282"/>
                    <a:pt x="7032" y="3352"/>
                    <a:pt x="7029" y="3427"/>
                  </a:cubicBezTo>
                  <a:cubicBezTo>
                    <a:pt x="7028" y="3447"/>
                    <a:pt x="7024" y="3457"/>
                    <a:pt x="7017" y="3457"/>
                  </a:cubicBezTo>
                  <a:cubicBezTo>
                    <a:pt x="7010" y="3457"/>
                    <a:pt x="6994" y="3445"/>
                    <a:pt x="6972" y="3419"/>
                  </a:cubicBezTo>
                  <a:cubicBezTo>
                    <a:pt x="6954" y="3400"/>
                    <a:pt x="6954" y="3400"/>
                    <a:pt x="6954" y="3400"/>
                  </a:cubicBezTo>
                  <a:cubicBezTo>
                    <a:pt x="6687" y="3100"/>
                    <a:pt x="6687" y="3100"/>
                    <a:pt x="6687" y="3100"/>
                  </a:cubicBezTo>
                  <a:cubicBezTo>
                    <a:pt x="6685" y="3097"/>
                    <a:pt x="6677" y="3087"/>
                    <a:pt x="6663" y="3071"/>
                  </a:cubicBezTo>
                  <a:cubicBezTo>
                    <a:pt x="6663" y="3071"/>
                    <a:pt x="6663" y="3071"/>
                    <a:pt x="6663" y="3071"/>
                  </a:cubicBezTo>
                  <a:close/>
                  <a:moveTo>
                    <a:pt x="7493" y="3002"/>
                  </a:moveTo>
                  <a:cubicBezTo>
                    <a:pt x="7443" y="3023"/>
                    <a:pt x="7401" y="3051"/>
                    <a:pt x="7368" y="3087"/>
                  </a:cubicBezTo>
                  <a:cubicBezTo>
                    <a:pt x="7340" y="3118"/>
                    <a:pt x="7318" y="3156"/>
                    <a:pt x="7301" y="3201"/>
                  </a:cubicBezTo>
                  <a:cubicBezTo>
                    <a:pt x="7285" y="3246"/>
                    <a:pt x="7277" y="3292"/>
                    <a:pt x="7277" y="3338"/>
                  </a:cubicBezTo>
                  <a:cubicBezTo>
                    <a:pt x="7277" y="3444"/>
                    <a:pt x="7309" y="3530"/>
                    <a:pt x="7374" y="3593"/>
                  </a:cubicBezTo>
                  <a:cubicBezTo>
                    <a:pt x="7440" y="3657"/>
                    <a:pt x="7527" y="3689"/>
                    <a:pt x="7636" y="3689"/>
                  </a:cubicBezTo>
                  <a:cubicBezTo>
                    <a:pt x="7750" y="3689"/>
                    <a:pt x="7840" y="3652"/>
                    <a:pt x="7905" y="3579"/>
                  </a:cubicBezTo>
                  <a:cubicBezTo>
                    <a:pt x="7971" y="3504"/>
                    <a:pt x="8005" y="3412"/>
                    <a:pt x="8005" y="3304"/>
                  </a:cubicBezTo>
                  <a:cubicBezTo>
                    <a:pt x="8005" y="3205"/>
                    <a:pt x="7972" y="3125"/>
                    <a:pt x="7908" y="3063"/>
                  </a:cubicBezTo>
                  <a:cubicBezTo>
                    <a:pt x="7843" y="3002"/>
                    <a:pt x="7758" y="2972"/>
                    <a:pt x="7653" y="2972"/>
                  </a:cubicBezTo>
                  <a:cubicBezTo>
                    <a:pt x="7597" y="2972"/>
                    <a:pt x="7543" y="2982"/>
                    <a:pt x="7493" y="3002"/>
                  </a:cubicBezTo>
                  <a:close/>
                  <a:moveTo>
                    <a:pt x="7781" y="3075"/>
                  </a:moveTo>
                  <a:cubicBezTo>
                    <a:pt x="7813" y="3105"/>
                    <a:pt x="7839" y="3145"/>
                    <a:pt x="7858" y="3195"/>
                  </a:cubicBezTo>
                  <a:cubicBezTo>
                    <a:pt x="7877" y="3245"/>
                    <a:pt x="7887" y="3297"/>
                    <a:pt x="7887" y="3350"/>
                  </a:cubicBezTo>
                  <a:cubicBezTo>
                    <a:pt x="7887" y="3441"/>
                    <a:pt x="7866" y="3515"/>
                    <a:pt x="7825" y="3569"/>
                  </a:cubicBezTo>
                  <a:cubicBezTo>
                    <a:pt x="7783" y="3624"/>
                    <a:pt x="7728" y="3651"/>
                    <a:pt x="7659" y="3651"/>
                  </a:cubicBezTo>
                  <a:cubicBezTo>
                    <a:pt x="7583" y="3651"/>
                    <a:pt x="7521" y="3618"/>
                    <a:pt x="7473" y="3552"/>
                  </a:cubicBezTo>
                  <a:cubicBezTo>
                    <a:pt x="7425" y="3486"/>
                    <a:pt x="7401" y="3400"/>
                    <a:pt x="7401" y="3294"/>
                  </a:cubicBezTo>
                  <a:cubicBezTo>
                    <a:pt x="7401" y="3205"/>
                    <a:pt x="7420" y="3135"/>
                    <a:pt x="7458" y="3085"/>
                  </a:cubicBezTo>
                  <a:cubicBezTo>
                    <a:pt x="7496" y="3035"/>
                    <a:pt x="7549" y="3010"/>
                    <a:pt x="7617" y="3010"/>
                  </a:cubicBezTo>
                  <a:cubicBezTo>
                    <a:pt x="7680" y="3010"/>
                    <a:pt x="7735" y="3032"/>
                    <a:pt x="7781" y="3075"/>
                  </a:cubicBezTo>
                  <a:cubicBezTo>
                    <a:pt x="7781" y="3075"/>
                    <a:pt x="7781" y="3075"/>
                    <a:pt x="7781" y="3075"/>
                  </a:cubicBezTo>
                  <a:close/>
                  <a:moveTo>
                    <a:pt x="8538" y="2997"/>
                  </a:moveTo>
                  <a:cubicBezTo>
                    <a:pt x="8537" y="3006"/>
                    <a:pt x="8543" y="3011"/>
                    <a:pt x="8555" y="3013"/>
                  </a:cubicBezTo>
                  <a:cubicBezTo>
                    <a:pt x="8578" y="3016"/>
                    <a:pt x="8578" y="3016"/>
                    <a:pt x="8578" y="3016"/>
                  </a:cubicBezTo>
                  <a:cubicBezTo>
                    <a:pt x="8606" y="3020"/>
                    <a:pt x="8620" y="3033"/>
                    <a:pt x="8620" y="3055"/>
                  </a:cubicBezTo>
                  <a:cubicBezTo>
                    <a:pt x="8620" y="3067"/>
                    <a:pt x="8616" y="3078"/>
                    <a:pt x="8609" y="3089"/>
                  </a:cubicBezTo>
                  <a:cubicBezTo>
                    <a:pt x="8602" y="3100"/>
                    <a:pt x="8585" y="3122"/>
                    <a:pt x="8557" y="3154"/>
                  </a:cubicBezTo>
                  <a:cubicBezTo>
                    <a:pt x="8505" y="3216"/>
                    <a:pt x="8505" y="3216"/>
                    <a:pt x="8505" y="3216"/>
                  </a:cubicBezTo>
                  <a:cubicBezTo>
                    <a:pt x="8481" y="3244"/>
                    <a:pt x="8481" y="3244"/>
                    <a:pt x="8481" y="3244"/>
                  </a:cubicBezTo>
                  <a:cubicBezTo>
                    <a:pt x="8476" y="3250"/>
                    <a:pt x="8472" y="3253"/>
                    <a:pt x="8468" y="3253"/>
                  </a:cubicBezTo>
                  <a:cubicBezTo>
                    <a:pt x="8462" y="3253"/>
                    <a:pt x="8454" y="3246"/>
                    <a:pt x="8444" y="3231"/>
                  </a:cubicBezTo>
                  <a:cubicBezTo>
                    <a:pt x="8407" y="3178"/>
                    <a:pt x="8407" y="3178"/>
                    <a:pt x="8407" y="3178"/>
                  </a:cubicBezTo>
                  <a:cubicBezTo>
                    <a:pt x="8372" y="3130"/>
                    <a:pt x="8372" y="3130"/>
                    <a:pt x="8372" y="3130"/>
                  </a:cubicBezTo>
                  <a:cubicBezTo>
                    <a:pt x="8349" y="3094"/>
                    <a:pt x="8337" y="3066"/>
                    <a:pt x="8335" y="3046"/>
                  </a:cubicBezTo>
                  <a:cubicBezTo>
                    <a:pt x="8335" y="3038"/>
                    <a:pt x="8338" y="3030"/>
                    <a:pt x="8346" y="3023"/>
                  </a:cubicBezTo>
                  <a:cubicBezTo>
                    <a:pt x="8355" y="3015"/>
                    <a:pt x="8364" y="3011"/>
                    <a:pt x="8376" y="3009"/>
                  </a:cubicBezTo>
                  <a:cubicBezTo>
                    <a:pt x="8388" y="3008"/>
                    <a:pt x="8394" y="3002"/>
                    <a:pt x="8394" y="2993"/>
                  </a:cubicBezTo>
                  <a:cubicBezTo>
                    <a:pt x="8394" y="2984"/>
                    <a:pt x="8389" y="2980"/>
                    <a:pt x="8379" y="2980"/>
                  </a:cubicBezTo>
                  <a:cubicBezTo>
                    <a:pt x="8371" y="2980"/>
                    <a:pt x="8361" y="2981"/>
                    <a:pt x="8347" y="2982"/>
                  </a:cubicBezTo>
                  <a:cubicBezTo>
                    <a:pt x="8300" y="2987"/>
                    <a:pt x="8300" y="2987"/>
                    <a:pt x="8300" y="2987"/>
                  </a:cubicBezTo>
                  <a:cubicBezTo>
                    <a:pt x="8281" y="2989"/>
                    <a:pt x="8259" y="2990"/>
                    <a:pt x="8234" y="2990"/>
                  </a:cubicBezTo>
                  <a:cubicBezTo>
                    <a:pt x="8208" y="2990"/>
                    <a:pt x="8167" y="2988"/>
                    <a:pt x="8112" y="2984"/>
                  </a:cubicBezTo>
                  <a:cubicBezTo>
                    <a:pt x="8099" y="2983"/>
                    <a:pt x="8089" y="2982"/>
                    <a:pt x="8083" y="2982"/>
                  </a:cubicBezTo>
                  <a:cubicBezTo>
                    <a:pt x="8073" y="2982"/>
                    <a:pt x="8067" y="2987"/>
                    <a:pt x="8067" y="2997"/>
                  </a:cubicBezTo>
                  <a:cubicBezTo>
                    <a:pt x="8067" y="3006"/>
                    <a:pt x="8074" y="3012"/>
                    <a:pt x="8086" y="3014"/>
                  </a:cubicBezTo>
                  <a:cubicBezTo>
                    <a:pt x="8118" y="3020"/>
                    <a:pt x="8144" y="3033"/>
                    <a:pt x="8163" y="3052"/>
                  </a:cubicBezTo>
                  <a:cubicBezTo>
                    <a:pt x="8183" y="3071"/>
                    <a:pt x="8224" y="3125"/>
                    <a:pt x="8287" y="3212"/>
                  </a:cubicBezTo>
                  <a:cubicBezTo>
                    <a:pt x="8309" y="3244"/>
                    <a:pt x="8328" y="3270"/>
                    <a:pt x="8345" y="3291"/>
                  </a:cubicBezTo>
                  <a:cubicBezTo>
                    <a:pt x="8370" y="3324"/>
                    <a:pt x="8383" y="3344"/>
                    <a:pt x="8383" y="3351"/>
                  </a:cubicBezTo>
                  <a:cubicBezTo>
                    <a:pt x="8383" y="3358"/>
                    <a:pt x="8370" y="3375"/>
                    <a:pt x="8345" y="3402"/>
                  </a:cubicBezTo>
                  <a:cubicBezTo>
                    <a:pt x="8329" y="3420"/>
                    <a:pt x="8301" y="3452"/>
                    <a:pt x="8263" y="3498"/>
                  </a:cubicBezTo>
                  <a:cubicBezTo>
                    <a:pt x="8218" y="3552"/>
                    <a:pt x="8183" y="3589"/>
                    <a:pt x="8157" y="3611"/>
                  </a:cubicBezTo>
                  <a:cubicBezTo>
                    <a:pt x="8131" y="3632"/>
                    <a:pt x="8105" y="3645"/>
                    <a:pt x="8079" y="3651"/>
                  </a:cubicBezTo>
                  <a:cubicBezTo>
                    <a:pt x="8070" y="3653"/>
                    <a:pt x="8065" y="3657"/>
                    <a:pt x="8066" y="3664"/>
                  </a:cubicBezTo>
                  <a:cubicBezTo>
                    <a:pt x="8066" y="3669"/>
                    <a:pt x="8068" y="3672"/>
                    <a:pt x="8070" y="3673"/>
                  </a:cubicBezTo>
                  <a:cubicBezTo>
                    <a:pt x="8084" y="3676"/>
                    <a:pt x="8084" y="3676"/>
                    <a:pt x="8084" y="3676"/>
                  </a:cubicBezTo>
                  <a:cubicBezTo>
                    <a:pt x="8107" y="3675"/>
                    <a:pt x="8107" y="3675"/>
                    <a:pt x="8107" y="3675"/>
                  </a:cubicBezTo>
                  <a:cubicBezTo>
                    <a:pt x="8152" y="3673"/>
                    <a:pt x="8152" y="3673"/>
                    <a:pt x="8152" y="3673"/>
                  </a:cubicBezTo>
                  <a:cubicBezTo>
                    <a:pt x="8171" y="3672"/>
                    <a:pt x="8186" y="3671"/>
                    <a:pt x="8198" y="3671"/>
                  </a:cubicBezTo>
                  <a:cubicBezTo>
                    <a:pt x="8239" y="3671"/>
                    <a:pt x="8280" y="3673"/>
                    <a:pt x="8321" y="3678"/>
                  </a:cubicBezTo>
                  <a:cubicBezTo>
                    <a:pt x="8330" y="3679"/>
                    <a:pt x="8336" y="3679"/>
                    <a:pt x="8340" y="3679"/>
                  </a:cubicBezTo>
                  <a:cubicBezTo>
                    <a:pt x="8347" y="3679"/>
                    <a:pt x="8351" y="3675"/>
                    <a:pt x="8351" y="3666"/>
                  </a:cubicBezTo>
                  <a:cubicBezTo>
                    <a:pt x="8351" y="3658"/>
                    <a:pt x="8345" y="3653"/>
                    <a:pt x="8334" y="3652"/>
                  </a:cubicBezTo>
                  <a:cubicBezTo>
                    <a:pt x="8281" y="3648"/>
                    <a:pt x="8255" y="3632"/>
                    <a:pt x="8255" y="3605"/>
                  </a:cubicBezTo>
                  <a:cubicBezTo>
                    <a:pt x="8255" y="3579"/>
                    <a:pt x="8293" y="3523"/>
                    <a:pt x="8370" y="3436"/>
                  </a:cubicBezTo>
                  <a:cubicBezTo>
                    <a:pt x="8382" y="3422"/>
                    <a:pt x="8393" y="3410"/>
                    <a:pt x="8401" y="3400"/>
                  </a:cubicBezTo>
                  <a:cubicBezTo>
                    <a:pt x="8407" y="3394"/>
                    <a:pt x="8411" y="3391"/>
                    <a:pt x="8413" y="3391"/>
                  </a:cubicBezTo>
                  <a:cubicBezTo>
                    <a:pt x="8416" y="3391"/>
                    <a:pt x="8419" y="3394"/>
                    <a:pt x="8424" y="3400"/>
                  </a:cubicBezTo>
                  <a:cubicBezTo>
                    <a:pt x="8449" y="3433"/>
                    <a:pt x="8449" y="3433"/>
                    <a:pt x="8449" y="3433"/>
                  </a:cubicBezTo>
                  <a:cubicBezTo>
                    <a:pt x="8492" y="3489"/>
                    <a:pt x="8522" y="3529"/>
                    <a:pt x="8538" y="3555"/>
                  </a:cubicBezTo>
                  <a:cubicBezTo>
                    <a:pt x="8555" y="3581"/>
                    <a:pt x="8563" y="3600"/>
                    <a:pt x="8563" y="3612"/>
                  </a:cubicBezTo>
                  <a:cubicBezTo>
                    <a:pt x="8563" y="3635"/>
                    <a:pt x="8549" y="3648"/>
                    <a:pt x="8522" y="3650"/>
                  </a:cubicBezTo>
                  <a:cubicBezTo>
                    <a:pt x="8510" y="3651"/>
                    <a:pt x="8503" y="3656"/>
                    <a:pt x="8503" y="3666"/>
                  </a:cubicBezTo>
                  <a:cubicBezTo>
                    <a:pt x="8503" y="3674"/>
                    <a:pt x="8509" y="3678"/>
                    <a:pt x="8521" y="3678"/>
                  </a:cubicBezTo>
                  <a:cubicBezTo>
                    <a:pt x="8529" y="3678"/>
                    <a:pt x="8543" y="3678"/>
                    <a:pt x="8561" y="3677"/>
                  </a:cubicBezTo>
                  <a:cubicBezTo>
                    <a:pt x="8617" y="3673"/>
                    <a:pt x="8617" y="3673"/>
                    <a:pt x="8617" y="3673"/>
                  </a:cubicBezTo>
                  <a:cubicBezTo>
                    <a:pt x="8631" y="3672"/>
                    <a:pt x="8646" y="3671"/>
                    <a:pt x="8661" y="3671"/>
                  </a:cubicBezTo>
                  <a:cubicBezTo>
                    <a:pt x="8684" y="3671"/>
                    <a:pt x="8710" y="3673"/>
                    <a:pt x="8741" y="3675"/>
                  </a:cubicBezTo>
                  <a:cubicBezTo>
                    <a:pt x="8804" y="3680"/>
                    <a:pt x="8804" y="3680"/>
                    <a:pt x="8804" y="3680"/>
                  </a:cubicBezTo>
                  <a:cubicBezTo>
                    <a:pt x="8814" y="3681"/>
                    <a:pt x="8821" y="3681"/>
                    <a:pt x="8827" y="3681"/>
                  </a:cubicBezTo>
                  <a:cubicBezTo>
                    <a:pt x="8839" y="3681"/>
                    <a:pt x="8845" y="3676"/>
                    <a:pt x="8845" y="3667"/>
                  </a:cubicBezTo>
                  <a:cubicBezTo>
                    <a:pt x="8845" y="3657"/>
                    <a:pt x="8839" y="3651"/>
                    <a:pt x="8827" y="3650"/>
                  </a:cubicBezTo>
                  <a:cubicBezTo>
                    <a:pt x="8790" y="3648"/>
                    <a:pt x="8759" y="3634"/>
                    <a:pt x="8735" y="3610"/>
                  </a:cubicBezTo>
                  <a:cubicBezTo>
                    <a:pt x="8696" y="3571"/>
                    <a:pt x="8648" y="3512"/>
                    <a:pt x="8593" y="3433"/>
                  </a:cubicBezTo>
                  <a:cubicBezTo>
                    <a:pt x="8558" y="3383"/>
                    <a:pt x="8536" y="3352"/>
                    <a:pt x="8527" y="3340"/>
                  </a:cubicBezTo>
                  <a:cubicBezTo>
                    <a:pt x="8507" y="3315"/>
                    <a:pt x="8498" y="3300"/>
                    <a:pt x="8498" y="3294"/>
                  </a:cubicBezTo>
                  <a:cubicBezTo>
                    <a:pt x="8498" y="3288"/>
                    <a:pt x="8505" y="3277"/>
                    <a:pt x="8520" y="3261"/>
                  </a:cubicBezTo>
                  <a:cubicBezTo>
                    <a:pt x="8524" y="3257"/>
                    <a:pt x="8546" y="3231"/>
                    <a:pt x="8586" y="3183"/>
                  </a:cubicBezTo>
                  <a:cubicBezTo>
                    <a:pt x="8641" y="3117"/>
                    <a:pt x="8690" y="3068"/>
                    <a:pt x="8733" y="3034"/>
                  </a:cubicBezTo>
                  <a:cubicBezTo>
                    <a:pt x="8747" y="3022"/>
                    <a:pt x="8770" y="3014"/>
                    <a:pt x="8800" y="3009"/>
                  </a:cubicBezTo>
                  <a:cubicBezTo>
                    <a:pt x="8811" y="3007"/>
                    <a:pt x="8816" y="3002"/>
                    <a:pt x="8816" y="2993"/>
                  </a:cubicBezTo>
                  <a:cubicBezTo>
                    <a:pt x="8816" y="2984"/>
                    <a:pt x="8812" y="2980"/>
                    <a:pt x="8802" y="2980"/>
                  </a:cubicBezTo>
                  <a:cubicBezTo>
                    <a:pt x="8794" y="2980"/>
                    <a:pt x="8783" y="2980"/>
                    <a:pt x="8771" y="2981"/>
                  </a:cubicBezTo>
                  <a:cubicBezTo>
                    <a:pt x="8709" y="2986"/>
                    <a:pt x="8709" y="2986"/>
                    <a:pt x="8709" y="2986"/>
                  </a:cubicBezTo>
                  <a:cubicBezTo>
                    <a:pt x="8692" y="2987"/>
                    <a:pt x="8677" y="2987"/>
                    <a:pt x="8663" y="2987"/>
                  </a:cubicBezTo>
                  <a:cubicBezTo>
                    <a:pt x="8635" y="2987"/>
                    <a:pt x="8605" y="2986"/>
                    <a:pt x="8574" y="2984"/>
                  </a:cubicBezTo>
                  <a:cubicBezTo>
                    <a:pt x="8565" y="2983"/>
                    <a:pt x="8559" y="2983"/>
                    <a:pt x="8555" y="2983"/>
                  </a:cubicBezTo>
                  <a:cubicBezTo>
                    <a:pt x="8545" y="2983"/>
                    <a:pt x="8539" y="2988"/>
                    <a:pt x="8538" y="2997"/>
                  </a:cubicBezTo>
                  <a:cubicBezTo>
                    <a:pt x="8538" y="2997"/>
                    <a:pt x="8538" y="2997"/>
                    <a:pt x="8538" y="2997"/>
                  </a:cubicBezTo>
                  <a:close/>
                  <a:moveTo>
                    <a:pt x="9169" y="3055"/>
                  </a:moveTo>
                  <a:cubicBezTo>
                    <a:pt x="9169" y="3030"/>
                    <a:pt x="9182" y="3016"/>
                    <a:pt x="9207" y="3011"/>
                  </a:cubicBezTo>
                  <a:cubicBezTo>
                    <a:pt x="9221" y="3008"/>
                    <a:pt x="9228" y="3003"/>
                    <a:pt x="9228" y="2995"/>
                  </a:cubicBezTo>
                  <a:cubicBezTo>
                    <a:pt x="9228" y="2986"/>
                    <a:pt x="9223" y="2981"/>
                    <a:pt x="9214" y="2981"/>
                  </a:cubicBezTo>
                  <a:cubicBezTo>
                    <a:pt x="9207" y="2981"/>
                    <a:pt x="9192" y="2982"/>
                    <a:pt x="9170" y="2983"/>
                  </a:cubicBezTo>
                  <a:cubicBezTo>
                    <a:pt x="9117" y="2986"/>
                    <a:pt x="9117" y="2986"/>
                    <a:pt x="9117" y="2986"/>
                  </a:cubicBezTo>
                  <a:cubicBezTo>
                    <a:pt x="9032" y="2983"/>
                    <a:pt x="9032" y="2983"/>
                    <a:pt x="9032" y="2983"/>
                  </a:cubicBezTo>
                  <a:cubicBezTo>
                    <a:pt x="9009" y="2983"/>
                    <a:pt x="8989" y="2982"/>
                    <a:pt x="8972" y="2980"/>
                  </a:cubicBezTo>
                  <a:cubicBezTo>
                    <a:pt x="8965" y="2980"/>
                    <a:pt x="8960" y="2979"/>
                    <a:pt x="8957" y="2979"/>
                  </a:cubicBezTo>
                  <a:cubicBezTo>
                    <a:pt x="8948" y="2979"/>
                    <a:pt x="8943" y="2984"/>
                    <a:pt x="8943" y="2993"/>
                  </a:cubicBezTo>
                  <a:cubicBezTo>
                    <a:pt x="8943" y="3002"/>
                    <a:pt x="8950" y="3007"/>
                    <a:pt x="8963" y="3010"/>
                  </a:cubicBezTo>
                  <a:cubicBezTo>
                    <a:pt x="8987" y="3015"/>
                    <a:pt x="9005" y="3028"/>
                    <a:pt x="9019" y="3047"/>
                  </a:cubicBezTo>
                  <a:cubicBezTo>
                    <a:pt x="9033" y="3067"/>
                    <a:pt x="9051" y="3108"/>
                    <a:pt x="9074" y="3170"/>
                  </a:cubicBezTo>
                  <a:cubicBezTo>
                    <a:pt x="9094" y="3223"/>
                    <a:pt x="9118" y="3283"/>
                    <a:pt x="9148" y="3349"/>
                  </a:cubicBezTo>
                  <a:cubicBezTo>
                    <a:pt x="9267" y="3621"/>
                    <a:pt x="9267" y="3621"/>
                    <a:pt x="9267" y="3621"/>
                  </a:cubicBezTo>
                  <a:cubicBezTo>
                    <a:pt x="9280" y="3651"/>
                    <a:pt x="9280" y="3651"/>
                    <a:pt x="9280" y="3651"/>
                  </a:cubicBezTo>
                  <a:cubicBezTo>
                    <a:pt x="9291" y="3677"/>
                    <a:pt x="9291" y="3677"/>
                    <a:pt x="9291" y="3677"/>
                  </a:cubicBezTo>
                  <a:cubicBezTo>
                    <a:pt x="9295" y="3685"/>
                    <a:pt x="9300" y="3689"/>
                    <a:pt x="9307" y="3689"/>
                  </a:cubicBezTo>
                  <a:cubicBezTo>
                    <a:pt x="9316" y="3689"/>
                    <a:pt x="9324" y="3682"/>
                    <a:pt x="9331" y="3666"/>
                  </a:cubicBezTo>
                  <a:cubicBezTo>
                    <a:pt x="9333" y="3661"/>
                    <a:pt x="9343" y="3639"/>
                    <a:pt x="9362" y="3602"/>
                  </a:cubicBezTo>
                  <a:cubicBezTo>
                    <a:pt x="9364" y="3598"/>
                    <a:pt x="9379" y="3564"/>
                    <a:pt x="9407" y="3502"/>
                  </a:cubicBezTo>
                  <a:cubicBezTo>
                    <a:pt x="9493" y="3312"/>
                    <a:pt x="9493" y="3312"/>
                    <a:pt x="9493" y="3312"/>
                  </a:cubicBezTo>
                  <a:cubicBezTo>
                    <a:pt x="9569" y="3138"/>
                    <a:pt x="9569" y="3138"/>
                    <a:pt x="9569" y="3138"/>
                  </a:cubicBezTo>
                  <a:cubicBezTo>
                    <a:pt x="9591" y="3086"/>
                    <a:pt x="9609" y="3052"/>
                    <a:pt x="9621" y="3036"/>
                  </a:cubicBezTo>
                  <a:cubicBezTo>
                    <a:pt x="9634" y="3020"/>
                    <a:pt x="9650" y="3010"/>
                    <a:pt x="9669" y="3006"/>
                  </a:cubicBezTo>
                  <a:cubicBezTo>
                    <a:pt x="9679" y="3004"/>
                    <a:pt x="9684" y="2999"/>
                    <a:pt x="9684" y="2991"/>
                  </a:cubicBezTo>
                  <a:cubicBezTo>
                    <a:pt x="9684" y="2983"/>
                    <a:pt x="9681" y="2978"/>
                    <a:pt x="9675" y="2978"/>
                  </a:cubicBezTo>
                  <a:cubicBezTo>
                    <a:pt x="9670" y="2978"/>
                    <a:pt x="9664" y="2979"/>
                    <a:pt x="9655" y="2980"/>
                  </a:cubicBezTo>
                  <a:cubicBezTo>
                    <a:pt x="9632" y="2984"/>
                    <a:pt x="9606" y="2986"/>
                    <a:pt x="9575" y="2986"/>
                  </a:cubicBezTo>
                  <a:cubicBezTo>
                    <a:pt x="9565" y="2986"/>
                    <a:pt x="9548" y="2986"/>
                    <a:pt x="9524" y="2984"/>
                  </a:cubicBezTo>
                  <a:cubicBezTo>
                    <a:pt x="9472" y="2981"/>
                    <a:pt x="9472" y="2981"/>
                    <a:pt x="9472" y="2981"/>
                  </a:cubicBezTo>
                  <a:cubicBezTo>
                    <a:pt x="9457" y="2981"/>
                    <a:pt x="9448" y="2980"/>
                    <a:pt x="9443" y="2980"/>
                  </a:cubicBezTo>
                  <a:cubicBezTo>
                    <a:pt x="9435" y="2980"/>
                    <a:pt x="9431" y="2984"/>
                    <a:pt x="9431" y="2992"/>
                  </a:cubicBezTo>
                  <a:cubicBezTo>
                    <a:pt x="9431" y="3000"/>
                    <a:pt x="9437" y="3005"/>
                    <a:pt x="9448" y="3006"/>
                  </a:cubicBezTo>
                  <a:cubicBezTo>
                    <a:pt x="9476" y="3010"/>
                    <a:pt x="9497" y="3019"/>
                    <a:pt x="9511" y="3032"/>
                  </a:cubicBezTo>
                  <a:cubicBezTo>
                    <a:pt x="9526" y="3045"/>
                    <a:pt x="9533" y="3062"/>
                    <a:pt x="9533" y="3083"/>
                  </a:cubicBezTo>
                  <a:cubicBezTo>
                    <a:pt x="9533" y="3120"/>
                    <a:pt x="9514" y="3180"/>
                    <a:pt x="9477" y="3262"/>
                  </a:cubicBezTo>
                  <a:cubicBezTo>
                    <a:pt x="9363" y="3514"/>
                    <a:pt x="9363" y="3514"/>
                    <a:pt x="9363" y="3514"/>
                  </a:cubicBezTo>
                  <a:cubicBezTo>
                    <a:pt x="9359" y="3524"/>
                    <a:pt x="9355" y="3529"/>
                    <a:pt x="9351" y="3529"/>
                  </a:cubicBezTo>
                  <a:cubicBezTo>
                    <a:pt x="9347" y="3528"/>
                    <a:pt x="9342" y="3522"/>
                    <a:pt x="9337" y="3510"/>
                  </a:cubicBezTo>
                  <a:cubicBezTo>
                    <a:pt x="9225" y="3234"/>
                    <a:pt x="9225" y="3234"/>
                    <a:pt x="9225" y="3234"/>
                  </a:cubicBezTo>
                  <a:cubicBezTo>
                    <a:pt x="9188" y="3145"/>
                    <a:pt x="9169" y="3085"/>
                    <a:pt x="9169" y="3055"/>
                  </a:cubicBezTo>
                  <a:cubicBezTo>
                    <a:pt x="9169" y="3055"/>
                    <a:pt x="9169" y="3055"/>
                    <a:pt x="9169" y="3055"/>
                  </a:cubicBezTo>
                  <a:close/>
                  <a:moveTo>
                    <a:pt x="10030" y="3089"/>
                  </a:moveTo>
                  <a:cubicBezTo>
                    <a:pt x="10030" y="3060"/>
                    <a:pt x="10034" y="3041"/>
                    <a:pt x="10040" y="3032"/>
                  </a:cubicBezTo>
                  <a:cubicBezTo>
                    <a:pt x="10047" y="3022"/>
                    <a:pt x="10063" y="3016"/>
                    <a:pt x="10087" y="3012"/>
                  </a:cubicBezTo>
                  <a:cubicBezTo>
                    <a:pt x="10094" y="3011"/>
                    <a:pt x="10098" y="3009"/>
                    <a:pt x="10100" y="3007"/>
                  </a:cubicBezTo>
                  <a:cubicBezTo>
                    <a:pt x="10101" y="3005"/>
                    <a:pt x="10102" y="3001"/>
                    <a:pt x="10102" y="2995"/>
                  </a:cubicBezTo>
                  <a:cubicBezTo>
                    <a:pt x="10102" y="2986"/>
                    <a:pt x="10097" y="2982"/>
                    <a:pt x="10086" y="2982"/>
                  </a:cubicBezTo>
                  <a:cubicBezTo>
                    <a:pt x="10067" y="2982"/>
                    <a:pt x="10041" y="2984"/>
                    <a:pt x="10006" y="2986"/>
                  </a:cubicBezTo>
                  <a:cubicBezTo>
                    <a:pt x="9969" y="2989"/>
                    <a:pt x="9969" y="2989"/>
                    <a:pt x="9969" y="2989"/>
                  </a:cubicBezTo>
                  <a:cubicBezTo>
                    <a:pt x="9941" y="2991"/>
                    <a:pt x="9918" y="2992"/>
                    <a:pt x="9899" y="2992"/>
                  </a:cubicBezTo>
                  <a:cubicBezTo>
                    <a:pt x="9870" y="2992"/>
                    <a:pt x="9850" y="2991"/>
                    <a:pt x="9838" y="2988"/>
                  </a:cubicBezTo>
                  <a:cubicBezTo>
                    <a:pt x="9826" y="2986"/>
                    <a:pt x="9817" y="2985"/>
                    <a:pt x="9810" y="2984"/>
                  </a:cubicBezTo>
                  <a:cubicBezTo>
                    <a:pt x="9802" y="2984"/>
                    <a:pt x="9798" y="2989"/>
                    <a:pt x="9798" y="2998"/>
                  </a:cubicBezTo>
                  <a:cubicBezTo>
                    <a:pt x="9798" y="3004"/>
                    <a:pt x="9801" y="3009"/>
                    <a:pt x="9806" y="3011"/>
                  </a:cubicBezTo>
                  <a:cubicBezTo>
                    <a:pt x="9811" y="3014"/>
                    <a:pt x="9822" y="3017"/>
                    <a:pt x="9839" y="3019"/>
                  </a:cubicBezTo>
                  <a:cubicBezTo>
                    <a:pt x="9867" y="3024"/>
                    <a:pt x="9887" y="3032"/>
                    <a:pt x="9898" y="3045"/>
                  </a:cubicBezTo>
                  <a:cubicBezTo>
                    <a:pt x="9909" y="3059"/>
                    <a:pt x="9914" y="3081"/>
                    <a:pt x="9914" y="3111"/>
                  </a:cubicBezTo>
                  <a:cubicBezTo>
                    <a:pt x="9914" y="3513"/>
                    <a:pt x="9914" y="3513"/>
                    <a:pt x="9914" y="3513"/>
                  </a:cubicBezTo>
                  <a:cubicBezTo>
                    <a:pt x="9913" y="3558"/>
                    <a:pt x="9913" y="3558"/>
                    <a:pt x="9913" y="3558"/>
                  </a:cubicBezTo>
                  <a:cubicBezTo>
                    <a:pt x="9913" y="3587"/>
                    <a:pt x="9910" y="3608"/>
                    <a:pt x="9902" y="3621"/>
                  </a:cubicBezTo>
                  <a:cubicBezTo>
                    <a:pt x="9894" y="3633"/>
                    <a:pt x="9878" y="3644"/>
                    <a:pt x="9853" y="3653"/>
                  </a:cubicBezTo>
                  <a:cubicBezTo>
                    <a:pt x="9839" y="3665"/>
                    <a:pt x="9839" y="3665"/>
                    <a:pt x="9839" y="3665"/>
                  </a:cubicBezTo>
                  <a:cubicBezTo>
                    <a:pt x="9840" y="3669"/>
                    <a:pt x="9840" y="3669"/>
                    <a:pt x="9840" y="3669"/>
                  </a:cubicBezTo>
                  <a:cubicBezTo>
                    <a:pt x="9842" y="3676"/>
                    <a:pt x="9846" y="3680"/>
                    <a:pt x="9854" y="3680"/>
                  </a:cubicBezTo>
                  <a:cubicBezTo>
                    <a:pt x="9861" y="3680"/>
                    <a:pt x="9873" y="3678"/>
                    <a:pt x="9890" y="3675"/>
                  </a:cubicBezTo>
                  <a:cubicBezTo>
                    <a:pt x="9910" y="3671"/>
                    <a:pt x="9936" y="3669"/>
                    <a:pt x="9970" y="3669"/>
                  </a:cubicBezTo>
                  <a:cubicBezTo>
                    <a:pt x="9997" y="3669"/>
                    <a:pt x="10033" y="3672"/>
                    <a:pt x="10077" y="3677"/>
                  </a:cubicBezTo>
                  <a:cubicBezTo>
                    <a:pt x="10094" y="3679"/>
                    <a:pt x="10107" y="3680"/>
                    <a:pt x="10117" y="3680"/>
                  </a:cubicBezTo>
                  <a:cubicBezTo>
                    <a:pt x="10139" y="3680"/>
                    <a:pt x="10150" y="3675"/>
                    <a:pt x="10150" y="3665"/>
                  </a:cubicBezTo>
                  <a:cubicBezTo>
                    <a:pt x="10150" y="3654"/>
                    <a:pt x="10142" y="3649"/>
                    <a:pt x="10125" y="3649"/>
                  </a:cubicBezTo>
                  <a:cubicBezTo>
                    <a:pt x="10100" y="3649"/>
                    <a:pt x="10079" y="3642"/>
                    <a:pt x="10064" y="3629"/>
                  </a:cubicBezTo>
                  <a:cubicBezTo>
                    <a:pt x="10048" y="3615"/>
                    <a:pt x="10038" y="3595"/>
                    <a:pt x="10034" y="3569"/>
                  </a:cubicBezTo>
                  <a:cubicBezTo>
                    <a:pt x="10030" y="3519"/>
                    <a:pt x="10030" y="3519"/>
                    <a:pt x="10030" y="3519"/>
                  </a:cubicBezTo>
                  <a:cubicBezTo>
                    <a:pt x="10030" y="3089"/>
                    <a:pt x="10030" y="3089"/>
                    <a:pt x="10030" y="3089"/>
                  </a:cubicBezTo>
                  <a:close/>
                  <a:moveTo>
                    <a:pt x="10524" y="3080"/>
                  </a:moveTo>
                  <a:cubicBezTo>
                    <a:pt x="10524" y="3036"/>
                    <a:pt x="10541" y="3013"/>
                    <a:pt x="10575" y="3010"/>
                  </a:cubicBezTo>
                  <a:cubicBezTo>
                    <a:pt x="10589" y="3009"/>
                    <a:pt x="10596" y="3005"/>
                    <a:pt x="10596" y="2997"/>
                  </a:cubicBezTo>
                  <a:cubicBezTo>
                    <a:pt x="10596" y="2987"/>
                    <a:pt x="10586" y="2982"/>
                    <a:pt x="10566" y="2982"/>
                  </a:cubicBezTo>
                  <a:cubicBezTo>
                    <a:pt x="10539" y="2982"/>
                    <a:pt x="10512" y="2984"/>
                    <a:pt x="10486" y="2986"/>
                  </a:cubicBezTo>
                  <a:cubicBezTo>
                    <a:pt x="10450" y="2990"/>
                    <a:pt x="10424" y="2992"/>
                    <a:pt x="10408" y="2992"/>
                  </a:cubicBezTo>
                  <a:cubicBezTo>
                    <a:pt x="10398" y="2992"/>
                    <a:pt x="10383" y="2991"/>
                    <a:pt x="10362" y="2989"/>
                  </a:cubicBezTo>
                  <a:cubicBezTo>
                    <a:pt x="10340" y="2988"/>
                    <a:pt x="10340" y="2988"/>
                    <a:pt x="10340" y="2988"/>
                  </a:cubicBezTo>
                  <a:cubicBezTo>
                    <a:pt x="10332" y="2987"/>
                    <a:pt x="10325" y="2986"/>
                    <a:pt x="10321" y="2986"/>
                  </a:cubicBezTo>
                  <a:cubicBezTo>
                    <a:pt x="10314" y="2985"/>
                    <a:pt x="10309" y="2984"/>
                    <a:pt x="10306" y="2984"/>
                  </a:cubicBezTo>
                  <a:cubicBezTo>
                    <a:pt x="10296" y="2984"/>
                    <a:pt x="10291" y="2990"/>
                    <a:pt x="10291" y="3000"/>
                  </a:cubicBezTo>
                  <a:cubicBezTo>
                    <a:pt x="10291" y="3008"/>
                    <a:pt x="10297" y="3013"/>
                    <a:pt x="10310" y="3015"/>
                  </a:cubicBezTo>
                  <a:cubicBezTo>
                    <a:pt x="10340" y="3020"/>
                    <a:pt x="10340" y="3020"/>
                    <a:pt x="10340" y="3020"/>
                  </a:cubicBezTo>
                  <a:cubicBezTo>
                    <a:pt x="10385" y="3027"/>
                    <a:pt x="10407" y="3058"/>
                    <a:pt x="10407" y="3111"/>
                  </a:cubicBezTo>
                  <a:cubicBezTo>
                    <a:pt x="10407" y="3532"/>
                    <a:pt x="10407" y="3532"/>
                    <a:pt x="10407" y="3532"/>
                  </a:cubicBezTo>
                  <a:cubicBezTo>
                    <a:pt x="10407" y="3572"/>
                    <a:pt x="10403" y="3600"/>
                    <a:pt x="10395" y="3617"/>
                  </a:cubicBezTo>
                  <a:cubicBezTo>
                    <a:pt x="10387" y="3635"/>
                    <a:pt x="10372" y="3646"/>
                    <a:pt x="10350" y="3652"/>
                  </a:cubicBezTo>
                  <a:cubicBezTo>
                    <a:pt x="10342" y="3655"/>
                    <a:pt x="10337" y="3659"/>
                    <a:pt x="10337" y="3665"/>
                  </a:cubicBezTo>
                  <a:cubicBezTo>
                    <a:pt x="10337" y="3674"/>
                    <a:pt x="10342" y="3679"/>
                    <a:pt x="10352" y="3679"/>
                  </a:cubicBezTo>
                  <a:cubicBezTo>
                    <a:pt x="10357" y="3679"/>
                    <a:pt x="10366" y="3678"/>
                    <a:pt x="10380" y="3676"/>
                  </a:cubicBezTo>
                  <a:cubicBezTo>
                    <a:pt x="10425" y="3671"/>
                    <a:pt x="10467" y="3668"/>
                    <a:pt x="10506" y="3668"/>
                  </a:cubicBezTo>
                  <a:cubicBezTo>
                    <a:pt x="10529" y="3668"/>
                    <a:pt x="10551" y="3669"/>
                    <a:pt x="10569" y="3670"/>
                  </a:cubicBezTo>
                  <a:cubicBezTo>
                    <a:pt x="10624" y="3672"/>
                    <a:pt x="10624" y="3672"/>
                    <a:pt x="10624" y="3672"/>
                  </a:cubicBezTo>
                  <a:cubicBezTo>
                    <a:pt x="10658" y="3675"/>
                    <a:pt x="10679" y="3676"/>
                    <a:pt x="10685" y="3676"/>
                  </a:cubicBezTo>
                  <a:cubicBezTo>
                    <a:pt x="10708" y="3678"/>
                    <a:pt x="10724" y="3679"/>
                    <a:pt x="10733" y="3679"/>
                  </a:cubicBezTo>
                  <a:cubicBezTo>
                    <a:pt x="10775" y="3679"/>
                    <a:pt x="10809" y="3664"/>
                    <a:pt x="10833" y="3634"/>
                  </a:cubicBezTo>
                  <a:cubicBezTo>
                    <a:pt x="10861" y="3600"/>
                    <a:pt x="10875" y="3562"/>
                    <a:pt x="10875" y="3520"/>
                  </a:cubicBezTo>
                  <a:cubicBezTo>
                    <a:pt x="10875" y="3506"/>
                    <a:pt x="10872" y="3499"/>
                    <a:pt x="10866" y="3499"/>
                  </a:cubicBezTo>
                  <a:cubicBezTo>
                    <a:pt x="10862" y="3499"/>
                    <a:pt x="10853" y="3509"/>
                    <a:pt x="10838" y="3530"/>
                  </a:cubicBezTo>
                  <a:cubicBezTo>
                    <a:pt x="10790" y="3597"/>
                    <a:pt x="10710" y="3630"/>
                    <a:pt x="10596" y="3630"/>
                  </a:cubicBezTo>
                  <a:cubicBezTo>
                    <a:pt x="10571" y="3630"/>
                    <a:pt x="10555" y="3628"/>
                    <a:pt x="10546" y="3624"/>
                  </a:cubicBezTo>
                  <a:cubicBezTo>
                    <a:pt x="10531" y="3616"/>
                    <a:pt x="10524" y="3581"/>
                    <a:pt x="10524" y="3518"/>
                  </a:cubicBezTo>
                  <a:cubicBezTo>
                    <a:pt x="10524" y="3080"/>
                    <a:pt x="10524" y="3080"/>
                    <a:pt x="10524" y="3080"/>
                  </a:cubicBezTo>
                  <a:close/>
                  <a:moveTo>
                    <a:pt x="11218" y="3080"/>
                  </a:moveTo>
                  <a:cubicBezTo>
                    <a:pt x="11218" y="3036"/>
                    <a:pt x="11235" y="3013"/>
                    <a:pt x="11269" y="3010"/>
                  </a:cubicBezTo>
                  <a:cubicBezTo>
                    <a:pt x="11284" y="3009"/>
                    <a:pt x="11291" y="3005"/>
                    <a:pt x="11291" y="2997"/>
                  </a:cubicBezTo>
                  <a:cubicBezTo>
                    <a:pt x="11291" y="2987"/>
                    <a:pt x="11281" y="2982"/>
                    <a:pt x="11261" y="2982"/>
                  </a:cubicBezTo>
                  <a:cubicBezTo>
                    <a:pt x="11233" y="2982"/>
                    <a:pt x="11207" y="2984"/>
                    <a:pt x="11180" y="2986"/>
                  </a:cubicBezTo>
                  <a:cubicBezTo>
                    <a:pt x="11145" y="2990"/>
                    <a:pt x="11119" y="2992"/>
                    <a:pt x="11103" y="2992"/>
                  </a:cubicBezTo>
                  <a:cubicBezTo>
                    <a:pt x="11093" y="2992"/>
                    <a:pt x="11077" y="2991"/>
                    <a:pt x="11057" y="2989"/>
                  </a:cubicBezTo>
                  <a:cubicBezTo>
                    <a:pt x="11035" y="2988"/>
                    <a:pt x="11035" y="2988"/>
                    <a:pt x="11035" y="2988"/>
                  </a:cubicBezTo>
                  <a:cubicBezTo>
                    <a:pt x="11027" y="2987"/>
                    <a:pt x="11020" y="2986"/>
                    <a:pt x="11015" y="2986"/>
                  </a:cubicBezTo>
                  <a:cubicBezTo>
                    <a:pt x="11009" y="2985"/>
                    <a:pt x="11004" y="2984"/>
                    <a:pt x="11001" y="2984"/>
                  </a:cubicBezTo>
                  <a:cubicBezTo>
                    <a:pt x="10991" y="2984"/>
                    <a:pt x="10986" y="2990"/>
                    <a:pt x="10986" y="3000"/>
                  </a:cubicBezTo>
                  <a:cubicBezTo>
                    <a:pt x="10986" y="3008"/>
                    <a:pt x="10992" y="3013"/>
                    <a:pt x="11005" y="3015"/>
                  </a:cubicBezTo>
                  <a:cubicBezTo>
                    <a:pt x="11035" y="3020"/>
                    <a:pt x="11035" y="3020"/>
                    <a:pt x="11035" y="3020"/>
                  </a:cubicBezTo>
                  <a:cubicBezTo>
                    <a:pt x="11080" y="3027"/>
                    <a:pt x="11102" y="3058"/>
                    <a:pt x="11102" y="3111"/>
                  </a:cubicBezTo>
                  <a:cubicBezTo>
                    <a:pt x="11102" y="3532"/>
                    <a:pt x="11102" y="3532"/>
                    <a:pt x="11102" y="3532"/>
                  </a:cubicBezTo>
                  <a:cubicBezTo>
                    <a:pt x="11102" y="3572"/>
                    <a:pt x="11098" y="3600"/>
                    <a:pt x="11090" y="3617"/>
                  </a:cubicBezTo>
                  <a:cubicBezTo>
                    <a:pt x="11082" y="3635"/>
                    <a:pt x="11067" y="3646"/>
                    <a:pt x="11045" y="3652"/>
                  </a:cubicBezTo>
                  <a:cubicBezTo>
                    <a:pt x="11036" y="3655"/>
                    <a:pt x="11032" y="3659"/>
                    <a:pt x="11032" y="3665"/>
                  </a:cubicBezTo>
                  <a:cubicBezTo>
                    <a:pt x="11032" y="3674"/>
                    <a:pt x="11037" y="3679"/>
                    <a:pt x="11047" y="3679"/>
                  </a:cubicBezTo>
                  <a:cubicBezTo>
                    <a:pt x="11051" y="3679"/>
                    <a:pt x="11061" y="3678"/>
                    <a:pt x="11074" y="3676"/>
                  </a:cubicBezTo>
                  <a:cubicBezTo>
                    <a:pt x="11119" y="3671"/>
                    <a:pt x="11162" y="3668"/>
                    <a:pt x="11201" y="3668"/>
                  </a:cubicBezTo>
                  <a:cubicBezTo>
                    <a:pt x="11224" y="3668"/>
                    <a:pt x="11245" y="3669"/>
                    <a:pt x="11264" y="3670"/>
                  </a:cubicBezTo>
                  <a:cubicBezTo>
                    <a:pt x="11319" y="3672"/>
                    <a:pt x="11319" y="3672"/>
                    <a:pt x="11319" y="3672"/>
                  </a:cubicBezTo>
                  <a:cubicBezTo>
                    <a:pt x="11353" y="3675"/>
                    <a:pt x="11373" y="3676"/>
                    <a:pt x="11379" y="3676"/>
                  </a:cubicBezTo>
                  <a:cubicBezTo>
                    <a:pt x="11402" y="3678"/>
                    <a:pt x="11418" y="3679"/>
                    <a:pt x="11427" y="3679"/>
                  </a:cubicBezTo>
                  <a:cubicBezTo>
                    <a:pt x="11470" y="3679"/>
                    <a:pt x="11503" y="3664"/>
                    <a:pt x="11528" y="3634"/>
                  </a:cubicBezTo>
                  <a:cubicBezTo>
                    <a:pt x="11556" y="3600"/>
                    <a:pt x="11570" y="3562"/>
                    <a:pt x="11570" y="3520"/>
                  </a:cubicBezTo>
                  <a:cubicBezTo>
                    <a:pt x="11570" y="3506"/>
                    <a:pt x="11567" y="3499"/>
                    <a:pt x="11560" y="3499"/>
                  </a:cubicBezTo>
                  <a:cubicBezTo>
                    <a:pt x="11557" y="3499"/>
                    <a:pt x="11547" y="3509"/>
                    <a:pt x="11533" y="3530"/>
                  </a:cubicBezTo>
                  <a:cubicBezTo>
                    <a:pt x="11485" y="3597"/>
                    <a:pt x="11404" y="3630"/>
                    <a:pt x="11290" y="3630"/>
                  </a:cubicBezTo>
                  <a:cubicBezTo>
                    <a:pt x="11266" y="3630"/>
                    <a:pt x="11249" y="3628"/>
                    <a:pt x="11241" y="3624"/>
                  </a:cubicBezTo>
                  <a:cubicBezTo>
                    <a:pt x="11226" y="3616"/>
                    <a:pt x="11218" y="3581"/>
                    <a:pt x="11218" y="3518"/>
                  </a:cubicBezTo>
                  <a:cubicBezTo>
                    <a:pt x="11218" y="3080"/>
                    <a:pt x="11218" y="3080"/>
                    <a:pt x="11218" y="3080"/>
                  </a:cubicBezTo>
                  <a:close/>
                  <a:moveTo>
                    <a:pt x="11913" y="3081"/>
                  </a:moveTo>
                  <a:cubicBezTo>
                    <a:pt x="11913" y="3052"/>
                    <a:pt x="11921" y="3035"/>
                    <a:pt x="11939" y="3030"/>
                  </a:cubicBezTo>
                  <a:cubicBezTo>
                    <a:pt x="11973" y="3026"/>
                    <a:pt x="11973" y="3026"/>
                    <a:pt x="11973" y="3026"/>
                  </a:cubicBezTo>
                  <a:cubicBezTo>
                    <a:pt x="12035" y="3026"/>
                    <a:pt x="12035" y="3026"/>
                    <a:pt x="12035" y="3026"/>
                  </a:cubicBezTo>
                  <a:cubicBezTo>
                    <a:pt x="12089" y="3026"/>
                    <a:pt x="12128" y="3033"/>
                    <a:pt x="12153" y="3048"/>
                  </a:cubicBezTo>
                  <a:cubicBezTo>
                    <a:pt x="12177" y="3063"/>
                    <a:pt x="12190" y="3088"/>
                    <a:pt x="12190" y="3121"/>
                  </a:cubicBezTo>
                  <a:cubicBezTo>
                    <a:pt x="12190" y="3136"/>
                    <a:pt x="12193" y="3144"/>
                    <a:pt x="12199" y="3143"/>
                  </a:cubicBezTo>
                  <a:cubicBezTo>
                    <a:pt x="12212" y="3143"/>
                    <a:pt x="12219" y="3130"/>
                    <a:pt x="12219" y="3104"/>
                  </a:cubicBezTo>
                  <a:cubicBezTo>
                    <a:pt x="12219" y="3091"/>
                    <a:pt x="12217" y="3070"/>
                    <a:pt x="12215" y="3041"/>
                  </a:cubicBezTo>
                  <a:cubicBezTo>
                    <a:pt x="12213" y="3021"/>
                    <a:pt x="12212" y="3007"/>
                    <a:pt x="12212" y="3000"/>
                  </a:cubicBezTo>
                  <a:cubicBezTo>
                    <a:pt x="12212" y="2988"/>
                    <a:pt x="12207" y="2983"/>
                    <a:pt x="12197" y="2983"/>
                  </a:cubicBezTo>
                  <a:cubicBezTo>
                    <a:pt x="12195" y="2983"/>
                    <a:pt x="12193" y="2983"/>
                    <a:pt x="12190" y="2983"/>
                  </a:cubicBezTo>
                  <a:cubicBezTo>
                    <a:pt x="12164" y="2986"/>
                    <a:pt x="12097" y="2988"/>
                    <a:pt x="11987" y="2988"/>
                  </a:cubicBezTo>
                  <a:cubicBezTo>
                    <a:pt x="11795" y="2986"/>
                    <a:pt x="11795" y="2986"/>
                    <a:pt x="11795" y="2986"/>
                  </a:cubicBezTo>
                  <a:cubicBezTo>
                    <a:pt x="11744" y="2984"/>
                    <a:pt x="11744" y="2984"/>
                    <a:pt x="11744" y="2984"/>
                  </a:cubicBezTo>
                  <a:cubicBezTo>
                    <a:pt x="11734" y="2984"/>
                    <a:pt x="11726" y="2984"/>
                    <a:pt x="11720" y="2983"/>
                  </a:cubicBezTo>
                  <a:cubicBezTo>
                    <a:pt x="11712" y="2983"/>
                    <a:pt x="11707" y="2982"/>
                    <a:pt x="11704" y="2982"/>
                  </a:cubicBezTo>
                  <a:cubicBezTo>
                    <a:pt x="11693" y="2982"/>
                    <a:pt x="11688" y="2986"/>
                    <a:pt x="11688" y="2994"/>
                  </a:cubicBezTo>
                  <a:cubicBezTo>
                    <a:pt x="11688" y="3003"/>
                    <a:pt x="11692" y="3008"/>
                    <a:pt x="11701" y="3009"/>
                  </a:cubicBezTo>
                  <a:cubicBezTo>
                    <a:pt x="11740" y="3015"/>
                    <a:pt x="11766" y="3024"/>
                    <a:pt x="11778" y="3037"/>
                  </a:cubicBezTo>
                  <a:cubicBezTo>
                    <a:pt x="11790" y="3051"/>
                    <a:pt x="11796" y="3076"/>
                    <a:pt x="11796" y="3114"/>
                  </a:cubicBezTo>
                  <a:cubicBezTo>
                    <a:pt x="11796" y="3514"/>
                    <a:pt x="11796" y="3514"/>
                    <a:pt x="11796" y="3514"/>
                  </a:cubicBezTo>
                  <a:cubicBezTo>
                    <a:pt x="11796" y="3544"/>
                    <a:pt x="11794" y="3568"/>
                    <a:pt x="11791" y="3586"/>
                  </a:cubicBezTo>
                  <a:cubicBezTo>
                    <a:pt x="11787" y="3607"/>
                    <a:pt x="11781" y="3622"/>
                    <a:pt x="11774" y="3630"/>
                  </a:cubicBezTo>
                  <a:cubicBezTo>
                    <a:pt x="11767" y="3639"/>
                    <a:pt x="11754" y="3646"/>
                    <a:pt x="11735" y="3654"/>
                  </a:cubicBezTo>
                  <a:cubicBezTo>
                    <a:pt x="11727" y="3657"/>
                    <a:pt x="11724" y="3662"/>
                    <a:pt x="11724" y="3668"/>
                  </a:cubicBezTo>
                  <a:cubicBezTo>
                    <a:pt x="11725" y="3675"/>
                    <a:pt x="11729" y="3679"/>
                    <a:pt x="11737" y="3679"/>
                  </a:cubicBezTo>
                  <a:cubicBezTo>
                    <a:pt x="11743" y="3679"/>
                    <a:pt x="11753" y="3679"/>
                    <a:pt x="11767" y="3678"/>
                  </a:cubicBezTo>
                  <a:cubicBezTo>
                    <a:pt x="11817" y="3675"/>
                    <a:pt x="11854" y="3673"/>
                    <a:pt x="11879" y="3673"/>
                  </a:cubicBezTo>
                  <a:cubicBezTo>
                    <a:pt x="11916" y="3673"/>
                    <a:pt x="11945" y="3674"/>
                    <a:pt x="11966" y="3676"/>
                  </a:cubicBezTo>
                  <a:cubicBezTo>
                    <a:pt x="12025" y="3682"/>
                    <a:pt x="12025" y="3682"/>
                    <a:pt x="12025" y="3682"/>
                  </a:cubicBezTo>
                  <a:cubicBezTo>
                    <a:pt x="12051" y="3684"/>
                    <a:pt x="12075" y="3686"/>
                    <a:pt x="12097" y="3686"/>
                  </a:cubicBezTo>
                  <a:cubicBezTo>
                    <a:pt x="12133" y="3686"/>
                    <a:pt x="12163" y="3680"/>
                    <a:pt x="12185" y="3669"/>
                  </a:cubicBezTo>
                  <a:cubicBezTo>
                    <a:pt x="12207" y="3657"/>
                    <a:pt x="12226" y="3639"/>
                    <a:pt x="12241" y="3612"/>
                  </a:cubicBezTo>
                  <a:cubicBezTo>
                    <a:pt x="12258" y="3581"/>
                    <a:pt x="12267" y="3549"/>
                    <a:pt x="12267" y="3516"/>
                  </a:cubicBezTo>
                  <a:cubicBezTo>
                    <a:pt x="12267" y="3512"/>
                    <a:pt x="12266" y="3508"/>
                    <a:pt x="12263" y="3505"/>
                  </a:cubicBezTo>
                  <a:cubicBezTo>
                    <a:pt x="12260" y="3502"/>
                    <a:pt x="12257" y="3501"/>
                    <a:pt x="12254" y="3502"/>
                  </a:cubicBezTo>
                  <a:cubicBezTo>
                    <a:pt x="12252" y="3502"/>
                    <a:pt x="12250" y="3504"/>
                    <a:pt x="12248" y="3508"/>
                  </a:cubicBezTo>
                  <a:cubicBezTo>
                    <a:pt x="12205" y="3592"/>
                    <a:pt x="12116" y="3633"/>
                    <a:pt x="11980" y="3633"/>
                  </a:cubicBezTo>
                  <a:cubicBezTo>
                    <a:pt x="11963" y="3633"/>
                    <a:pt x="11951" y="3630"/>
                    <a:pt x="11944" y="3625"/>
                  </a:cubicBezTo>
                  <a:cubicBezTo>
                    <a:pt x="11936" y="3620"/>
                    <a:pt x="11929" y="3609"/>
                    <a:pt x="11923" y="3594"/>
                  </a:cubicBezTo>
                  <a:cubicBezTo>
                    <a:pt x="11916" y="3573"/>
                    <a:pt x="11912" y="3539"/>
                    <a:pt x="11912" y="3492"/>
                  </a:cubicBezTo>
                  <a:cubicBezTo>
                    <a:pt x="11912" y="3447"/>
                    <a:pt x="11912" y="3447"/>
                    <a:pt x="11912" y="3447"/>
                  </a:cubicBezTo>
                  <a:cubicBezTo>
                    <a:pt x="11912" y="3410"/>
                    <a:pt x="11913" y="3384"/>
                    <a:pt x="11915" y="3367"/>
                  </a:cubicBezTo>
                  <a:cubicBezTo>
                    <a:pt x="11917" y="3352"/>
                    <a:pt x="11921" y="3342"/>
                    <a:pt x="11927" y="3338"/>
                  </a:cubicBezTo>
                  <a:cubicBezTo>
                    <a:pt x="11933" y="3333"/>
                    <a:pt x="11944" y="3330"/>
                    <a:pt x="11960" y="3330"/>
                  </a:cubicBezTo>
                  <a:cubicBezTo>
                    <a:pt x="11995" y="3330"/>
                    <a:pt x="11995" y="3330"/>
                    <a:pt x="11995" y="3330"/>
                  </a:cubicBezTo>
                  <a:cubicBezTo>
                    <a:pt x="12029" y="3330"/>
                    <a:pt x="12053" y="3331"/>
                    <a:pt x="12066" y="3334"/>
                  </a:cubicBezTo>
                  <a:cubicBezTo>
                    <a:pt x="12078" y="3336"/>
                    <a:pt x="12089" y="3341"/>
                    <a:pt x="12098" y="3349"/>
                  </a:cubicBezTo>
                  <a:cubicBezTo>
                    <a:pt x="12113" y="3364"/>
                    <a:pt x="12124" y="3386"/>
                    <a:pt x="12128" y="3415"/>
                  </a:cubicBezTo>
                  <a:cubicBezTo>
                    <a:pt x="12130" y="3428"/>
                    <a:pt x="12135" y="3434"/>
                    <a:pt x="12144" y="3434"/>
                  </a:cubicBezTo>
                  <a:cubicBezTo>
                    <a:pt x="12148" y="3433"/>
                    <a:pt x="12150" y="3432"/>
                    <a:pt x="12152" y="3430"/>
                  </a:cubicBezTo>
                  <a:cubicBezTo>
                    <a:pt x="12153" y="3428"/>
                    <a:pt x="12153" y="3425"/>
                    <a:pt x="12153" y="3421"/>
                  </a:cubicBezTo>
                  <a:cubicBezTo>
                    <a:pt x="12153" y="3395"/>
                    <a:pt x="12153" y="3395"/>
                    <a:pt x="12153" y="3395"/>
                  </a:cubicBezTo>
                  <a:cubicBezTo>
                    <a:pt x="12153" y="3376"/>
                    <a:pt x="12152" y="3353"/>
                    <a:pt x="12150" y="3327"/>
                  </a:cubicBezTo>
                  <a:cubicBezTo>
                    <a:pt x="12147" y="3287"/>
                    <a:pt x="12145" y="3262"/>
                    <a:pt x="12145" y="3251"/>
                  </a:cubicBezTo>
                  <a:cubicBezTo>
                    <a:pt x="12145" y="3245"/>
                    <a:pt x="12145" y="3238"/>
                    <a:pt x="12146" y="3229"/>
                  </a:cubicBezTo>
                  <a:cubicBezTo>
                    <a:pt x="12147" y="3217"/>
                    <a:pt x="12148" y="3209"/>
                    <a:pt x="12148" y="3207"/>
                  </a:cubicBezTo>
                  <a:cubicBezTo>
                    <a:pt x="12148" y="3197"/>
                    <a:pt x="12144" y="3193"/>
                    <a:pt x="12136" y="3193"/>
                  </a:cubicBezTo>
                  <a:cubicBezTo>
                    <a:pt x="12129" y="3193"/>
                    <a:pt x="12124" y="3196"/>
                    <a:pt x="12121" y="3202"/>
                  </a:cubicBezTo>
                  <a:cubicBezTo>
                    <a:pt x="12110" y="3227"/>
                    <a:pt x="12110" y="3227"/>
                    <a:pt x="12110" y="3227"/>
                  </a:cubicBezTo>
                  <a:cubicBezTo>
                    <a:pt x="12092" y="3264"/>
                    <a:pt x="12066" y="3282"/>
                    <a:pt x="12033" y="3282"/>
                  </a:cubicBezTo>
                  <a:cubicBezTo>
                    <a:pt x="11990" y="3282"/>
                    <a:pt x="11990" y="3282"/>
                    <a:pt x="11990" y="3282"/>
                  </a:cubicBezTo>
                  <a:cubicBezTo>
                    <a:pt x="11967" y="3283"/>
                    <a:pt x="11967" y="3283"/>
                    <a:pt x="11967" y="3283"/>
                  </a:cubicBezTo>
                  <a:cubicBezTo>
                    <a:pt x="11952" y="3283"/>
                    <a:pt x="11952" y="3283"/>
                    <a:pt x="11952" y="3283"/>
                  </a:cubicBezTo>
                  <a:cubicBezTo>
                    <a:pt x="11935" y="3283"/>
                    <a:pt x="11924" y="3279"/>
                    <a:pt x="11919" y="3271"/>
                  </a:cubicBezTo>
                  <a:cubicBezTo>
                    <a:pt x="11915" y="3262"/>
                    <a:pt x="11912" y="3242"/>
                    <a:pt x="11912" y="3211"/>
                  </a:cubicBezTo>
                  <a:cubicBezTo>
                    <a:pt x="11912" y="3102"/>
                    <a:pt x="11912" y="3102"/>
                    <a:pt x="11912" y="3102"/>
                  </a:cubicBezTo>
                  <a:cubicBezTo>
                    <a:pt x="11913" y="3081"/>
                    <a:pt x="11913" y="3081"/>
                    <a:pt x="11913" y="308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Power T">
              <a:extLst>
                <a:ext uri="{FF2B5EF4-FFF2-40B4-BE49-F238E27FC236}">
                  <a16:creationId xmlns:a16="http://schemas.microsoft.com/office/drawing/2014/main" id="{EFB07273-CCEA-4154-B732-80E95F37B4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79" y="1299"/>
              <a:ext cx="1701" cy="1714"/>
            </a:xfrm>
            <a:custGeom>
              <a:avLst/>
              <a:gdLst>
                <a:gd name="T0" fmla="*/ 0 w 3678"/>
                <a:gd name="T1" fmla="*/ 0 h 3678"/>
                <a:gd name="T2" fmla="*/ 0 w 3678"/>
                <a:gd name="T3" fmla="*/ 3678 h 3678"/>
                <a:gd name="T4" fmla="*/ 3678 w 3678"/>
                <a:gd name="T5" fmla="*/ 3678 h 3678"/>
                <a:gd name="T6" fmla="*/ 3678 w 3678"/>
                <a:gd name="T7" fmla="*/ 0 h 3678"/>
                <a:gd name="T8" fmla="*/ 0 w 3678"/>
                <a:gd name="T9" fmla="*/ 0 h 3678"/>
                <a:gd name="T10" fmla="*/ 3214 w 3678"/>
                <a:gd name="T11" fmla="*/ 1392 h 3678"/>
                <a:gd name="T12" fmla="*/ 2870 w 3678"/>
                <a:gd name="T13" fmla="*/ 1392 h 3678"/>
                <a:gd name="T14" fmla="*/ 2492 w 3678"/>
                <a:gd name="T15" fmla="*/ 1083 h 3678"/>
                <a:gd name="T16" fmla="*/ 2149 w 3678"/>
                <a:gd name="T17" fmla="*/ 1263 h 3678"/>
                <a:gd name="T18" fmla="*/ 2149 w 3678"/>
                <a:gd name="T19" fmla="*/ 2423 h 3678"/>
                <a:gd name="T20" fmla="*/ 2577 w 3678"/>
                <a:gd name="T21" fmla="*/ 2870 h 3678"/>
                <a:gd name="T22" fmla="*/ 2578 w 3678"/>
                <a:gd name="T23" fmla="*/ 2870 h 3678"/>
                <a:gd name="T24" fmla="*/ 2578 w 3678"/>
                <a:gd name="T25" fmla="*/ 3213 h 3678"/>
                <a:gd name="T26" fmla="*/ 1100 w 3678"/>
                <a:gd name="T27" fmla="*/ 3213 h 3678"/>
                <a:gd name="T28" fmla="*/ 1100 w 3678"/>
                <a:gd name="T29" fmla="*/ 2870 h 3678"/>
                <a:gd name="T30" fmla="*/ 1101 w 3678"/>
                <a:gd name="T31" fmla="*/ 2870 h 3678"/>
                <a:gd name="T32" fmla="*/ 1530 w 3678"/>
                <a:gd name="T33" fmla="*/ 2423 h 3678"/>
                <a:gd name="T34" fmla="*/ 1530 w 3678"/>
                <a:gd name="T35" fmla="*/ 1263 h 3678"/>
                <a:gd name="T36" fmla="*/ 1186 w 3678"/>
                <a:gd name="T37" fmla="*/ 1083 h 3678"/>
                <a:gd name="T38" fmla="*/ 808 w 3678"/>
                <a:gd name="T39" fmla="*/ 1392 h 3678"/>
                <a:gd name="T40" fmla="*/ 465 w 3678"/>
                <a:gd name="T41" fmla="*/ 1392 h 3678"/>
                <a:gd name="T42" fmla="*/ 465 w 3678"/>
                <a:gd name="T43" fmla="*/ 464 h 3678"/>
                <a:gd name="T44" fmla="*/ 3214 w 3678"/>
                <a:gd name="T45" fmla="*/ 464 h 3678"/>
                <a:gd name="T46" fmla="*/ 3214 w 3678"/>
                <a:gd name="T47" fmla="*/ 1392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78" h="3678">
                  <a:moveTo>
                    <a:pt x="0" y="0"/>
                  </a:moveTo>
                  <a:cubicBezTo>
                    <a:pt x="0" y="3678"/>
                    <a:pt x="0" y="3678"/>
                    <a:pt x="0" y="3678"/>
                  </a:cubicBezTo>
                  <a:cubicBezTo>
                    <a:pt x="3678" y="3678"/>
                    <a:pt x="3678" y="3678"/>
                    <a:pt x="3678" y="3678"/>
                  </a:cubicBezTo>
                  <a:cubicBezTo>
                    <a:pt x="3678" y="0"/>
                    <a:pt x="3678" y="0"/>
                    <a:pt x="3678" y="0"/>
                  </a:cubicBezTo>
                  <a:lnTo>
                    <a:pt x="0" y="0"/>
                  </a:lnTo>
                  <a:close/>
                  <a:moveTo>
                    <a:pt x="3214" y="1392"/>
                  </a:moveTo>
                  <a:cubicBezTo>
                    <a:pt x="2870" y="1392"/>
                    <a:pt x="2870" y="1392"/>
                    <a:pt x="2870" y="1392"/>
                  </a:cubicBezTo>
                  <a:cubicBezTo>
                    <a:pt x="2870" y="1221"/>
                    <a:pt x="2701" y="1083"/>
                    <a:pt x="2492" y="1083"/>
                  </a:cubicBezTo>
                  <a:cubicBezTo>
                    <a:pt x="2340" y="1083"/>
                    <a:pt x="2208" y="1157"/>
                    <a:pt x="2149" y="1263"/>
                  </a:cubicBezTo>
                  <a:cubicBezTo>
                    <a:pt x="2149" y="2423"/>
                    <a:pt x="2149" y="2423"/>
                    <a:pt x="2149" y="2423"/>
                  </a:cubicBezTo>
                  <a:cubicBezTo>
                    <a:pt x="2149" y="2669"/>
                    <a:pt x="2340" y="2869"/>
                    <a:pt x="2577" y="2870"/>
                  </a:cubicBezTo>
                  <a:cubicBezTo>
                    <a:pt x="2578" y="2870"/>
                    <a:pt x="2578" y="2870"/>
                    <a:pt x="2578" y="2870"/>
                  </a:cubicBezTo>
                  <a:cubicBezTo>
                    <a:pt x="2578" y="3213"/>
                    <a:pt x="2578" y="3213"/>
                    <a:pt x="2578" y="3213"/>
                  </a:cubicBezTo>
                  <a:cubicBezTo>
                    <a:pt x="1100" y="3213"/>
                    <a:pt x="1100" y="3213"/>
                    <a:pt x="1100" y="3213"/>
                  </a:cubicBezTo>
                  <a:cubicBezTo>
                    <a:pt x="1100" y="2870"/>
                    <a:pt x="1100" y="2870"/>
                    <a:pt x="1100" y="2870"/>
                  </a:cubicBezTo>
                  <a:cubicBezTo>
                    <a:pt x="1101" y="2870"/>
                    <a:pt x="1101" y="2870"/>
                    <a:pt x="1101" y="2870"/>
                  </a:cubicBezTo>
                  <a:cubicBezTo>
                    <a:pt x="1338" y="2869"/>
                    <a:pt x="1530" y="2669"/>
                    <a:pt x="1530" y="2423"/>
                  </a:cubicBezTo>
                  <a:cubicBezTo>
                    <a:pt x="1530" y="1263"/>
                    <a:pt x="1530" y="1263"/>
                    <a:pt x="1530" y="1263"/>
                  </a:cubicBezTo>
                  <a:cubicBezTo>
                    <a:pt x="1470" y="1157"/>
                    <a:pt x="1339" y="1083"/>
                    <a:pt x="1186" y="1083"/>
                  </a:cubicBezTo>
                  <a:cubicBezTo>
                    <a:pt x="978" y="1083"/>
                    <a:pt x="808" y="1221"/>
                    <a:pt x="808" y="1392"/>
                  </a:cubicBezTo>
                  <a:cubicBezTo>
                    <a:pt x="465" y="1392"/>
                    <a:pt x="465" y="1392"/>
                    <a:pt x="465" y="1392"/>
                  </a:cubicBezTo>
                  <a:cubicBezTo>
                    <a:pt x="465" y="464"/>
                    <a:pt x="465" y="464"/>
                    <a:pt x="465" y="464"/>
                  </a:cubicBezTo>
                  <a:cubicBezTo>
                    <a:pt x="3214" y="464"/>
                    <a:pt x="3214" y="464"/>
                    <a:pt x="3214" y="464"/>
                  </a:cubicBezTo>
                  <a:lnTo>
                    <a:pt x="3214" y="1392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FEBEC89-3FD3-C101-2EA5-95D9D5592092}"/>
              </a:ext>
            </a:extLst>
          </p:cNvPr>
          <p:cNvSpPr/>
          <p:nvPr/>
        </p:nvSpPr>
        <p:spPr>
          <a:xfrm>
            <a:off x="0" y="210089"/>
            <a:ext cx="6858000" cy="52452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8021" y="254365"/>
            <a:ext cx="1808276" cy="458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fld id="{4C43107C-0EFE-49AA-96DD-13AB464531C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0B992B5-270D-CA37-C64D-D884CAACC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1702" y="105455"/>
            <a:ext cx="2372385" cy="6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800" kern="1200">
        <a:solidFill>
          <a:schemeClr val="tx1"/>
        </a:solidFill>
        <a:latin typeface="Arial Nova" panose="020B05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144" userDrawn="1">
          <p15:clr>
            <a:srgbClr val="F26B43"/>
          </p15:clr>
        </p15:guide>
        <p15:guide id="2" pos="41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Addressing these questions requires a framework that captures the full spectrum of time allocation and its evolution under digital disruption over the past decade.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The policy and planning relevance in answering these questions is significant. For transportation professionals, understanding minute-level time-use trade-offs is essential to forecasting changes in in-store retail demand, parking infrastructure needs, vehicle miles traveled (VMT), and last-mile delivery patterns.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Urban planners and land-use regulators must consider how shrinking foot traffic in retail corridors interacts with growing demand for micro-fulfillment centers, parcel lockers, and compact logistics hubs.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Retailers can leverage these insights to craft omnichannel strategies that align with consumers’ evolving time budgets.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Telework policies and employer‐sponsored digital-wellness programs can be designed to help workers balance screen-based shopping with restorative breaks.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From a sustainability perspective, shifting environmental burdens from personal travel to delivery logistics calls for holistic assessments that integrate time-use and emissions modeling.</a:t>
            </a:r>
            <a:r>
              <a:rPr lang="en-US" sz="1050" strike="sngStrike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 </a:t>
            </a:r>
            <a:endParaRPr lang="en-US" sz="1050" kern="1200" dirty="0">
              <a:solidFill>
                <a:schemeClr val="tx1"/>
              </a:solidFill>
              <a:effectLst/>
              <a:latin typeface="Arial Nova" panose="020B05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EAEEF-C578-E057-D69F-3363034C1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18B59-5DAC-4B93-E5C3-6E76A7D56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4B7B11-F87B-F117-71B5-5019DA8C8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Addressing these questions requires a framework that captures the full spectrum of time allocation and its evolution under digital disruption over the past decade.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The policy and planning relevance in answering these questions is significant. For transportation professionals, understanding minute-level time-use trade-offs is essential to forecasting changes in in-store retail demand, parking infrastructure needs, vehicle miles traveled (VMT), and last-mile delivery patterns.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Urban planners and land-use regulators must consider how shrinking foot traffic in retail corridors interacts with growing demand for micro-fulfillment centers, parcel lockers, and compact logistics hubs.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Retailers can leverage these insights to craft omnichannel strategies that align with consumers’ evolving time budgets.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Telework policies and employer‐sponsored digital-wellness programs can be designed to help workers balance screen-based shopping with restorative breaks.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From a sustainability perspective, shifting environmental burdens from personal travel to delivery logistics calls for holistic assessments that integrate time-use and emissions modeling.</a:t>
            </a:r>
            <a:r>
              <a:rPr lang="en-US" sz="1050" strike="sngStrike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 </a:t>
            </a:r>
            <a:endParaRPr lang="en-US" sz="1050" kern="1200" dirty="0">
              <a:solidFill>
                <a:schemeClr val="tx1"/>
              </a:solidFill>
              <a:effectLst/>
              <a:latin typeface="Arial Nova" panose="020B05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54D19-B467-5455-AB18-EC0CB433A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4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200" dirty="0">
                <a:solidFill>
                  <a:schemeClr val="tx1"/>
                </a:solidFill>
                <a:effectLst/>
                <a:latin typeface="Arial Nova" panose="020B0504020202020204" pitchFamily="34" charset="0"/>
                <a:ea typeface="+mn-ea"/>
                <a:cs typeface="+mn-cs"/>
              </a:rPr>
              <a:t>Consumers may use online research to narrow choices, leveraging rich product information, reviews, and price comparisons, then visit stores to inspect, test, or immediately obtain goods. This two-step behavior reflects a complementary blend of utilitarian and hedonic motivations. By cutting search costs, browsing online likely makes each in-person visit more efficient and targeted, though it also often prompts shopping trips that might otherwise not occur.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7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Time savings reduce incidental physical activity, adding to sedentary lifestyles (↑ ~2 hours daily sitting since the pandemic).</a:t>
            </a:r>
            <a:endParaRPr lang="en-US" dirty="0"/>
          </a:p>
          <a:p>
            <a:r>
              <a:rPr lang="en-US" b="1" dirty="0"/>
              <a:t>Communities can counter this with “active domestic” initiatives (e.g., clean-up drives, green home workshops).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08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C0C3-7615-0658-7B07-2C914695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5F13E-F852-DC1F-5F1D-6477C57CF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3163" y="892175"/>
            <a:ext cx="4511675" cy="25384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EFB32-C85C-0604-F153-C2AADB8E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Issue:</a:t>
            </a:r>
            <a:r>
              <a:rPr lang="en-US" dirty="0"/>
              <a:t> Same-day delivery and curbside pickup reduce the cost of errands, shifting activity away from traditional outside-home chores.</a:t>
            </a:r>
          </a:p>
          <a:p>
            <a:r>
              <a:rPr lang="en-US" b="1" dirty="0"/>
              <a:t>Effect:</a:t>
            </a:r>
            <a:r>
              <a:rPr lang="en-US" dirty="0"/>
              <a:t> Less personal vehicle use (good for congestion/emissions) but risks vacant storefronts as land use shifts toward logistics hubs.</a:t>
            </a:r>
          </a:p>
          <a:p>
            <a:r>
              <a:rPr lang="en-US" b="1" dirty="0"/>
              <a:t>Address it:</a:t>
            </a:r>
            <a:r>
              <a:rPr lang="en-US" dirty="0"/>
              <a:t> Update zoning to allow micro-fulfillment hubs and incentivize pop-up retail/click-and-collect to sustain street-level vibrancy.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CB0B9-06F1-10C0-82DA-259F84FD3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3107C-0EFE-49AA-96DD-13AB464531C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4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315DB80-075F-5D37-F504-917ED2C2D3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1"/>
            <a:ext cx="6096000" cy="611555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1A07FCD8-3BB1-4FF9-A3B5-7C203A6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05104F7-00AD-4F64-874E-304171A42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C9B1989F-4896-4364-B631-428DE2B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62E0F-AE69-E5A0-557D-3E9ED015ACF3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24A8938-0638-53D2-8BF1-B22028DD1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10537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2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45288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9A01636-4BFF-4A11-A723-C3535166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7171803-ED74-4470-BE04-8E52EFE7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0AC2C9A6-1DAC-467A-A4CA-11EDED9694BF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E4224-1A92-2145-8CBB-657FCEE5CC16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1791E6-BDDE-1ECE-65C5-9ADD4F5E2A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4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112122"/>
            <a:ext cx="3446944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112122"/>
            <a:ext cx="3394780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112122"/>
            <a:ext cx="5106436" cy="299324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790D90F0-CFA3-43B4-9E4B-AC8D38FA1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F946159-6C47-4532-A590-42E19B5C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D7736EAC-4B6A-41B4-BBA8-1CA68496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9FA7BA-CFF3-C8DA-B524-2FCE20DB9E51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9174D4-0D15-1271-022A-B66A9ED37E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Video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1462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44E9673-74AF-4383-922C-DD5F5F38EA2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Video</a:t>
            </a:r>
          </a:p>
        </p:txBody>
      </p:sp>
    </p:spTree>
    <p:extLst>
      <p:ext uri="{BB962C8B-B14F-4D97-AF65-F5344CB8AC3E}">
        <p14:creationId xmlns:p14="http://schemas.microsoft.com/office/powerpoint/2010/main" val="346714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9134-1DEF-2AF3-3B0A-33451A0B2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D77E1-1932-3ECF-231C-23C9E8C8F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5AAC-886A-3474-BC98-AFD18EDE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98A0F-0A61-0F2F-DA67-ABF4A53D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14F8-7995-E663-D652-FFF0A392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9557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2ADB-B1D5-9EBA-04E2-C811A552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3DFF1-70FF-3A2F-AF23-C73AD4BA6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0CBB2-973F-F4F5-2BFF-CC397E36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E3E6-DE3D-3F56-4A71-16E2A00F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F39AD-F7E0-B2BA-5FAE-536E1C53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5C221-5251-E468-7020-664CBC60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B36F0-FE05-7742-AD4E-F9CFD81B9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D713-152B-DA74-6833-C470D871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C939-726E-E7FB-1496-3161D1B2F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368C2-4E2F-CCBC-E81E-705B1E65F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401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EF3E-B123-2528-0B6C-C1EC3446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48510-1AA2-8458-F4EF-B97670518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DCB3F-B4D4-8344-DB9B-5A45EB76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5356D-A509-3DA6-C251-DB81371E2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F2E64-B275-3622-64CE-E11C57BD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40C4-4E87-57E6-4C8E-052847A39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889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A6E9-C003-6C5F-F4D2-AA42EAE7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6ECC8-7A83-FD27-F4BC-F6B4B7124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BDC9C-25CA-5D89-F1EC-06DC93219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AF28E-B7F7-2A26-277D-CDB136206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D8BF2-47BB-EE17-AC57-5305F5DC1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A4999-2C36-4351-F83D-A7BA7185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38753-15F1-4319-B2B7-F290561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4574DD-2F73-82D8-0F87-60B68E13F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728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B2FF-FB51-16E9-CF3C-43056F21B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FD397-2434-BF6C-BA65-BA49C009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6C161-F1AD-D1F5-451C-39A496C3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89BCF-B8B1-9AC8-EFF6-803A0AFE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8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547" y="228601"/>
            <a:ext cx="5430253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4547" y="1825625"/>
            <a:ext cx="5430253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121225-E67C-437E-834A-25CD1B32DE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/>
            </a:lvl1pPr>
          </a:lstStyle>
          <a:p>
            <a:pPr marL="228600" lvl="0" indent="-228600" algn="ctr"/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D760A07-345B-40F2-B8C0-6C66BB4C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17B40D33-171A-4D6F-AC92-C54E722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FAB2FE1A-CC7E-4520-92C6-384EC2F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10494-9739-0A8D-4FC4-1E2E41C05658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8BD426B-57A5-3555-BAA2-BC5B16EB95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2A9EE-81F9-6FEA-2AE4-E82E0B47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8480C-A520-E888-D279-2467B309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929BD-DEF6-0519-979A-814FA2FA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391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6696-7C28-F720-B2BF-AFA77B4C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226C4-8892-8AB6-FDB0-7BE50ECB4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60292-5C14-C2B4-DE9F-8D40C0C41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99D6-3C93-D54F-3744-85471A51D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4D915-B5C0-5114-06D5-BD56B7A2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9D467-C150-0AA6-401C-86D7C044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62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5DE3-4AAA-7ECD-107C-D2ADB798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4E692-C4D7-6E35-1DFD-1CD0B221F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79E77-7987-E618-C592-BCB5C0E1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751D8-3839-C1A0-D3B1-34765484B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75171-D21A-E824-E1EF-2327621E8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3871F-573B-314E-AF21-C415AFA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569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EAD5F-940F-3EB5-D430-9EB883AA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0C752-FBC2-0541-1229-0D166A165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8313-7B15-A0E4-1344-7E856DECF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0302-40C5-B55C-20C5-72D16788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A705-3E8C-3CE9-06C0-E3C6D8AA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46444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AE8C1-FF5F-9D56-C4FE-8F13803B5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E3076-9B66-0A28-FF72-CE84AB8FC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CD0AE-2D7C-A131-63A7-A5BA4051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C5D0-FF2C-E004-3ECE-9A653306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DFE4A-3797-AAA8-1029-BF6F9400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1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A9D0E8A-079C-469C-8EFD-E5B886491A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12775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F062795-CA06-4DC5-8E36-E1CCB236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1561DC46-605C-45B1-B99A-70446236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7B995BD6-CFF3-4E17-8ED0-5D87EFF6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95028-4C31-5B82-9680-6DB20ADAA4A5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AA032C4-4371-FE57-5027-797055128D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AF16959D-9AE7-4935-A4C3-FABF62F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2743C078-638D-46A7-9156-199899A36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2083A4D7-C72A-44AE-89CA-8687C3F0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167B6E-FFEB-F960-C861-3F919628AC48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5352A-CEFF-0C56-3C9A-9A5BD7525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6A660581-A64E-4983-8D6C-F96F89E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F8F2701F-D63A-4BC7-B67D-E3D34B114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D952F882-7811-40A1-A211-934FAF36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85CF72-5BA2-C6C7-04D4-822FA4A38268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667A0D-CCB8-9C92-9AD0-F2DC95EFF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983403D-46E0-49C1-8379-5F44BC70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A8F40A6D-8084-4FCA-B313-F4BDA53F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AF78E67F-46D6-4034-ABF3-1AD6D893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C6929-AAFE-F728-7CE0-434E6BB36403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AEBFA6-D400-F43E-D8D5-3ECAE1B09D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2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0" y="4145288"/>
            <a:ext cx="4651709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72050CB8-5B0E-42E7-AABF-5763E53C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F0EFEA0-DAF3-47EC-9DE0-D606B4AA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F61F12E-A586-40EC-8CF8-0BD1FC3F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16B78-F45E-1E27-2F55-2F6BEDEB6902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859917-BD30-06BB-EB8A-A102D062EF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1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46EEE9D9-DFB0-4C9C-B0FF-9831F815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2C8441A0-3B15-4E6F-9AB7-67B5208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1751C83-81CC-4BF3-B02E-DF0434AC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0FEF2B-48F8-0522-A390-0420306F050A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B7EB5BE-F354-6B2C-4BFD-C9E8F91002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40292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540292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40292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28758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928758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928758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92794AFA-4542-4B40-852C-C0435B4E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19A53203-4FF6-4A23-87EF-91ED86C7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0A0F888-6943-4E94-8967-1DD98900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0635D-21E1-54FE-DF2D-265C84D9D354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AEC8BE5-348E-8F61-65E9-F51DE58E55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6111689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EFA9863-B948-410F-9E5B-DC7870DD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9F9929FA-C903-47F5-A405-13D0D23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655CD01-A4DC-4E0A-891D-A6E2A5AFF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F4B7B-A0AD-DD96-4C2B-EE939EFA610C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8936FE2-44B1-0F0B-81BD-B03676D4F4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BF13D9-7F84-08B7-17D9-3EE20906D0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8AE53D-ECDD-3497-4446-2D8F84BAEA5C}"/>
              </a:ext>
            </a:extLst>
          </p:cNvPr>
          <p:cNvSpPr/>
          <p:nvPr userDrawn="1"/>
        </p:nvSpPr>
        <p:spPr>
          <a:xfrm>
            <a:off x="6318737" y="0"/>
            <a:ext cx="5451231" cy="6858000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862115-F2FE-1C18-A0B1-EE6379AC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113" y="353402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4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118440"/>
            <a:ext cx="4651708" cy="299325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032662-75D5-3A5F-02DC-D3319EF0699B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1CAA38-A753-31FE-4684-F093D19EA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4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53771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5B91D6B-039D-4776-A018-E4C8E37C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BB6EBA-D05D-4768-BAD9-4F05D59F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FBC586CD-FC15-4C65-8D1E-0094273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6E63A2-5BE3-D60F-2E93-1BEEF61A7AF1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6F33FAA-C8C5-5B8B-9685-5AC8DF94B3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651708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53770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A63C74F-5523-4238-97A1-1F2B760B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BBDF5AFE-C389-46E9-B604-F41D844B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6962A50-E982-46D9-B35F-153F8654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6998A9-96C6-0797-BA9B-967501BDD82A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83C7500-E2A9-98E1-B635-60EEE5077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4651708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54EF557E-4158-4ADF-BDFE-B315ACFB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65FD3E4-3477-4CF8-A652-E4898343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7BAC002-60CA-49B0-B1F3-97EC3997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DB81C1-093D-B5FA-6B37-AB8080CCB4C2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F2D0308-ACCC-3164-6FD4-5E72CFE629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6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X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99660" y="228601"/>
            <a:ext cx="6835140" cy="11237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660" y="1825625"/>
            <a:ext cx="6835140" cy="4057463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4BD442A-06D5-442D-801B-C03C06954C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D1BD93F-60CD-49C7-86FC-9A96B0AD05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7F90EF-484B-4356-8B48-1A6A30B07BA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70C8F7-8D2A-4B6A-BF61-24775C13A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88466" y="2072644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22A4A3C-B8F1-4F29-91F0-D42C2660A621}"/>
              </a:ext>
            </a:extLst>
          </p:cNvPr>
          <p:cNvSpPr/>
          <p:nvPr userDrawn="1"/>
        </p:nvSpPr>
        <p:spPr>
          <a:xfrm>
            <a:off x="11429306" y="6248400"/>
            <a:ext cx="216508" cy="228600"/>
          </a:xfrm>
          <a:custGeom>
            <a:avLst/>
            <a:gdLst>
              <a:gd name="connsiteX0" fmla="*/ 9420044 w 9430552"/>
              <a:gd name="connsiteY0" fmla="*/ 4103210 h 9955931"/>
              <a:gd name="connsiteX1" fmla="*/ 9417418 w 9430552"/>
              <a:gd name="connsiteY1" fmla="*/ 4084821 h 9955931"/>
              <a:gd name="connsiteX2" fmla="*/ 9370133 w 9430552"/>
              <a:gd name="connsiteY2" fmla="*/ 3706549 h 9955931"/>
              <a:gd name="connsiteX3" fmla="*/ 9367506 w 9430552"/>
              <a:gd name="connsiteY3" fmla="*/ 3688160 h 9955931"/>
              <a:gd name="connsiteX4" fmla="*/ 9286073 w 9430552"/>
              <a:gd name="connsiteY4" fmla="*/ 3320395 h 9955931"/>
              <a:gd name="connsiteX5" fmla="*/ 9280819 w 9430552"/>
              <a:gd name="connsiteY5" fmla="*/ 3302007 h 9955931"/>
              <a:gd name="connsiteX6" fmla="*/ 9167863 w 9430552"/>
              <a:gd name="connsiteY6" fmla="*/ 2944749 h 9955931"/>
              <a:gd name="connsiteX7" fmla="*/ 9162609 w 9430552"/>
              <a:gd name="connsiteY7" fmla="*/ 2928988 h 9955931"/>
              <a:gd name="connsiteX8" fmla="*/ 9018130 w 9430552"/>
              <a:gd name="connsiteY8" fmla="*/ 2584865 h 9955931"/>
              <a:gd name="connsiteX9" fmla="*/ 9010249 w 9430552"/>
              <a:gd name="connsiteY9" fmla="*/ 2569103 h 9955931"/>
              <a:gd name="connsiteX10" fmla="*/ 8836874 w 9430552"/>
              <a:gd name="connsiteY10" fmla="*/ 2240741 h 9955931"/>
              <a:gd name="connsiteX11" fmla="*/ 8828993 w 9430552"/>
              <a:gd name="connsiteY11" fmla="*/ 2224980 h 9955931"/>
              <a:gd name="connsiteX12" fmla="*/ 8631976 w 9430552"/>
              <a:gd name="connsiteY12" fmla="*/ 1917633 h 9955931"/>
              <a:gd name="connsiteX13" fmla="*/ 8621468 w 9430552"/>
              <a:gd name="connsiteY13" fmla="*/ 1904499 h 9955931"/>
              <a:gd name="connsiteX14" fmla="*/ 8395555 w 9430552"/>
              <a:gd name="connsiteY14" fmla="*/ 1615540 h 9955931"/>
              <a:gd name="connsiteX15" fmla="*/ 8385048 w 9430552"/>
              <a:gd name="connsiteY15" fmla="*/ 1602406 h 9955931"/>
              <a:gd name="connsiteX16" fmla="*/ 8135493 w 9430552"/>
              <a:gd name="connsiteY16" fmla="*/ 1334463 h 9955931"/>
              <a:gd name="connsiteX17" fmla="*/ 8122359 w 9430552"/>
              <a:gd name="connsiteY17" fmla="*/ 1321328 h 9955931"/>
              <a:gd name="connsiteX18" fmla="*/ 7851789 w 9430552"/>
              <a:gd name="connsiteY18" fmla="*/ 1077027 h 9955931"/>
              <a:gd name="connsiteX19" fmla="*/ 7838654 w 9430552"/>
              <a:gd name="connsiteY19" fmla="*/ 1066519 h 9955931"/>
              <a:gd name="connsiteX20" fmla="*/ 7547069 w 9430552"/>
              <a:gd name="connsiteY20" fmla="*/ 848487 h 9955931"/>
              <a:gd name="connsiteX21" fmla="*/ 7531307 w 9430552"/>
              <a:gd name="connsiteY21" fmla="*/ 837979 h 9955931"/>
              <a:gd name="connsiteX22" fmla="*/ 7221334 w 9430552"/>
              <a:gd name="connsiteY22" fmla="*/ 648843 h 9955931"/>
              <a:gd name="connsiteX23" fmla="*/ 7205573 w 9430552"/>
              <a:gd name="connsiteY23" fmla="*/ 640962 h 9955931"/>
              <a:gd name="connsiteX24" fmla="*/ 6879838 w 9430552"/>
              <a:gd name="connsiteY24" fmla="*/ 480722 h 9955931"/>
              <a:gd name="connsiteX25" fmla="*/ 6861449 w 9430552"/>
              <a:gd name="connsiteY25" fmla="*/ 472841 h 9955931"/>
              <a:gd name="connsiteX26" fmla="*/ 6522580 w 9430552"/>
              <a:gd name="connsiteY26" fmla="*/ 341496 h 9955931"/>
              <a:gd name="connsiteX27" fmla="*/ 6504192 w 9430552"/>
              <a:gd name="connsiteY27" fmla="*/ 336243 h 9955931"/>
              <a:gd name="connsiteX28" fmla="*/ 6152188 w 9430552"/>
              <a:gd name="connsiteY28" fmla="*/ 241674 h 9955931"/>
              <a:gd name="connsiteX29" fmla="*/ 6136426 w 9430552"/>
              <a:gd name="connsiteY29" fmla="*/ 239047 h 9955931"/>
              <a:gd name="connsiteX30" fmla="*/ 5894752 w 9430552"/>
              <a:gd name="connsiteY30" fmla="*/ 194390 h 9955931"/>
              <a:gd name="connsiteX31" fmla="*/ 5878991 w 9430552"/>
              <a:gd name="connsiteY31" fmla="*/ 191763 h 9955931"/>
              <a:gd name="connsiteX32" fmla="*/ 5511225 w 9430552"/>
              <a:gd name="connsiteY32" fmla="*/ 157614 h 9955931"/>
              <a:gd name="connsiteX33" fmla="*/ 5500718 w 9430552"/>
              <a:gd name="connsiteY33" fmla="*/ 157614 h 9955931"/>
              <a:gd name="connsiteX34" fmla="*/ 2056859 w 9430552"/>
              <a:gd name="connsiteY34" fmla="*/ 0 h 9955931"/>
              <a:gd name="connsiteX35" fmla="*/ 2054232 w 9430552"/>
              <a:gd name="connsiteY35" fmla="*/ 0 h 9955931"/>
              <a:gd name="connsiteX36" fmla="*/ 2041097 w 9430552"/>
              <a:gd name="connsiteY36" fmla="*/ 0 h 9955931"/>
              <a:gd name="connsiteX37" fmla="*/ 2035843 w 9430552"/>
              <a:gd name="connsiteY37" fmla="*/ 0 h 9955931"/>
              <a:gd name="connsiteX38" fmla="*/ 2020082 w 9430552"/>
              <a:gd name="connsiteY38" fmla="*/ 2627 h 9955931"/>
              <a:gd name="connsiteX39" fmla="*/ 2014828 w 9430552"/>
              <a:gd name="connsiteY39" fmla="*/ 2627 h 9955931"/>
              <a:gd name="connsiteX40" fmla="*/ 1999067 w 9430552"/>
              <a:gd name="connsiteY40" fmla="*/ 5254 h 9955931"/>
              <a:gd name="connsiteX41" fmla="*/ 1996440 w 9430552"/>
              <a:gd name="connsiteY41" fmla="*/ 5254 h 9955931"/>
              <a:gd name="connsiteX42" fmla="*/ 1980679 w 9430552"/>
              <a:gd name="connsiteY42" fmla="*/ 10508 h 9955931"/>
              <a:gd name="connsiteX43" fmla="*/ 1975425 w 9430552"/>
              <a:gd name="connsiteY43" fmla="*/ 13134 h 9955931"/>
              <a:gd name="connsiteX44" fmla="*/ 1962290 w 9430552"/>
              <a:gd name="connsiteY44" fmla="*/ 18388 h 9955931"/>
              <a:gd name="connsiteX45" fmla="*/ 1954410 w 9430552"/>
              <a:gd name="connsiteY45" fmla="*/ 21015 h 9955931"/>
              <a:gd name="connsiteX46" fmla="*/ 1951783 w 9430552"/>
              <a:gd name="connsiteY46" fmla="*/ 23642 h 9955931"/>
              <a:gd name="connsiteX47" fmla="*/ 99822 w 9430552"/>
              <a:gd name="connsiteY47" fmla="*/ 1019235 h 9955931"/>
              <a:gd name="connsiteX48" fmla="*/ 94568 w 9430552"/>
              <a:gd name="connsiteY48" fmla="*/ 1021862 h 9955931"/>
              <a:gd name="connsiteX49" fmla="*/ 86688 w 9430552"/>
              <a:gd name="connsiteY49" fmla="*/ 1027116 h 9955931"/>
              <a:gd name="connsiteX50" fmla="*/ 76180 w 9430552"/>
              <a:gd name="connsiteY50" fmla="*/ 1034997 h 9955931"/>
              <a:gd name="connsiteX51" fmla="*/ 70926 w 9430552"/>
              <a:gd name="connsiteY51" fmla="*/ 1040250 h 9955931"/>
              <a:gd name="connsiteX52" fmla="*/ 60419 w 9430552"/>
              <a:gd name="connsiteY52" fmla="*/ 1048131 h 9955931"/>
              <a:gd name="connsiteX53" fmla="*/ 57792 w 9430552"/>
              <a:gd name="connsiteY53" fmla="*/ 1050758 h 9955931"/>
              <a:gd name="connsiteX54" fmla="*/ 57792 w 9430552"/>
              <a:gd name="connsiteY54" fmla="*/ 1050758 h 9955931"/>
              <a:gd name="connsiteX55" fmla="*/ 47284 w 9430552"/>
              <a:gd name="connsiteY55" fmla="*/ 1061266 h 9955931"/>
              <a:gd name="connsiteX56" fmla="*/ 44657 w 9430552"/>
              <a:gd name="connsiteY56" fmla="*/ 1066519 h 9955931"/>
              <a:gd name="connsiteX57" fmla="*/ 34150 w 9430552"/>
              <a:gd name="connsiteY57" fmla="*/ 1079654 h 9955931"/>
              <a:gd name="connsiteX58" fmla="*/ 31523 w 9430552"/>
              <a:gd name="connsiteY58" fmla="*/ 1082281 h 9955931"/>
              <a:gd name="connsiteX59" fmla="*/ 23642 w 9430552"/>
              <a:gd name="connsiteY59" fmla="*/ 1095415 h 9955931"/>
              <a:gd name="connsiteX60" fmla="*/ 21015 w 9430552"/>
              <a:gd name="connsiteY60" fmla="*/ 1098042 h 9955931"/>
              <a:gd name="connsiteX61" fmla="*/ 5254 w 9430552"/>
              <a:gd name="connsiteY61" fmla="*/ 1134819 h 9955931"/>
              <a:gd name="connsiteX62" fmla="*/ 5254 w 9430552"/>
              <a:gd name="connsiteY62" fmla="*/ 1140072 h 9955931"/>
              <a:gd name="connsiteX63" fmla="*/ 2627 w 9430552"/>
              <a:gd name="connsiteY63" fmla="*/ 1155834 h 9955931"/>
              <a:gd name="connsiteX64" fmla="*/ 2627 w 9430552"/>
              <a:gd name="connsiteY64" fmla="*/ 1161088 h 9955931"/>
              <a:gd name="connsiteX65" fmla="*/ 0 w 9430552"/>
              <a:gd name="connsiteY65" fmla="*/ 1174222 h 9955931"/>
              <a:gd name="connsiteX66" fmla="*/ 0 w 9430552"/>
              <a:gd name="connsiteY66" fmla="*/ 1179476 h 9955931"/>
              <a:gd name="connsiteX67" fmla="*/ 0 w 9430552"/>
              <a:gd name="connsiteY67" fmla="*/ 1192610 h 9955931"/>
              <a:gd name="connsiteX68" fmla="*/ 0 w 9430552"/>
              <a:gd name="connsiteY68" fmla="*/ 1195237 h 9955931"/>
              <a:gd name="connsiteX69" fmla="*/ 173375 w 9430552"/>
              <a:gd name="connsiteY69" fmla="*/ 9456821 h 9955931"/>
              <a:gd name="connsiteX70" fmla="*/ 215405 w 9430552"/>
              <a:gd name="connsiteY70" fmla="*/ 9577658 h 9955931"/>
              <a:gd name="connsiteX71" fmla="*/ 215405 w 9430552"/>
              <a:gd name="connsiteY71" fmla="*/ 9577658 h 9955931"/>
              <a:gd name="connsiteX72" fmla="*/ 215405 w 9430552"/>
              <a:gd name="connsiteY72" fmla="*/ 9577658 h 9955931"/>
              <a:gd name="connsiteX73" fmla="*/ 233794 w 9430552"/>
              <a:gd name="connsiteY73" fmla="*/ 9596046 h 9955931"/>
              <a:gd name="connsiteX74" fmla="*/ 344123 w 9430552"/>
              <a:gd name="connsiteY74" fmla="*/ 9651211 h 9955931"/>
              <a:gd name="connsiteX75" fmla="*/ 359885 w 9430552"/>
              <a:gd name="connsiteY75" fmla="*/ 9653838 h 9955931"/>
              <a:gd name="connsiteX76" fmla="*/ 3977119 w 9430552"/>
              <a:gd name="connsiteY76" fmla="*/ 9961185 h 9955931"/>
              <a:gd name="connsiteX77" fmla="*/ 3987626 w 9430552"/>
              <a:gd name="connsiteY77" fmla="*/ 9961185 h 9955931"/>
              <a:gd name="connsiteX78" fmla="*/ 4376407 w 9430552"/>
              <a:gd name="connsiteY78" fmla="*/ 9974320 h 9955931"/>
              <a:gd name="connsiteX79" fmla="*/ 4384288 w 9430552"/>
              <a:gd name="connsiteY79" fmla="*/ 9974320 h 9955931"/>
              <a:gd name="connsiteX80" fmla="*/ 4397422 w 9430552"/>
              <a:gd name="connsiteY80" fmla="*/ 9974320 h 9955931"/>
              <a:gd name="connsiteX81" fmla="*/ 4775695 w 9430552"/>
              <a:gd name="connsiteY81" fmla="*/ 9950677 h 9955931"/>
              <a:gd name="connsiteX82" fmla="*/ 4796710 w 9430552"/>
              <a:gd name="connsiteY82" fmla="*/ 9948051 h 9955931"/>
              <a:gd name="connsiteX83" fmla="*/ 5164475 w 9430552"/>
              <a:gd name="connsiteY83" fmla="*/ 9887632 h 9955931"/>
              <a:gd name="connsiteX84" fmla="*/ 5185491 w 9430552"/>
              <a:gd name="connsiteY84" fmla="*/ 9882378 h 9955931"/>
              <a:gd name="connsiteX85" fmla="*/ 5540121 w 9430552"/>
              <a:gd name="connsiteY85" fmla="*/ 9785183 h 9955931"/>
              <a:gd name="connsiteX86" fmla="*/ 5558510 w 9430552"/>
              <a:gd name="connsiteY86" fmla="*/ 9779929 h 9955931"/>
              <a:gd name="connsiteX87" fmla="*/ 5900006 w 9430552"/>
              <a:gd name="connsiteY87" fmla="*/ 9648584 h 9955931"/>
              <a:gd name="connsiteX88" fmla="*/ 5918394 w 9430552"/>
              <a:gd name="connsiteY88" fmla="*/ 9640704 h 9955931"/>
              <a:gd name="connsiteX89" fmla="*/ 6241502 w 9430552"/>
              <a:gd name="connsiteY89" fmla="*/ 9477836 h 9955931"/>
              <a:gd name="connsiteX90" fmla="*/ 6259890 w 9430552"/>
              <a:gd name="connsiteY90" fmla="*/ 9467328 h 9955931"/>
              <a:gd name="connsiteX91" fmla="*/ 6564610 w 9430552"/>
              <a:gd name="connsiteY91" fmla="*/ 9272938 h 9955931"/>
              <a:gd name="connsiteX92" fmla="*/ 6580372 w 9430552"/>
              <a:gd name="connsiteY92" fmla="*/ 9262431 h 9955931"/>
              <a:gd name="connsiteX93" fmla="*/ 6866703 w 9430552"/>
              <a:gd name="connsiteY93" fmla="*/ 9039145 h 9955931"/>
              <a:gd name="connsiteX94" fmla="*/ 6882465 w 9430552"/>
              <a:gd name="connsiteY94" fmla="*/ 9026010 h 9955931"/>
              <a:gd name="connsiteX95" fmla="*/ 7145154 w 9430552"/>
              <a:gd name="connsiteY95" fmla="*/ 8773828 h 9955931"/>
              <a:gd name="connsiteX96" fmla="*/ 7158289 w 9430552"/>
              <a:gd name="connsiteY96" fmla="*/ 8760694 h 9955931"/>
              <a:gd name="connsiteX97" fmla="*/ 7397336 w 9430552"/>
              <a:gd name="connsiteY97" fmla="*/ 8482243 h 9955931"/>
              <a:gd name="connsiteX98" fmla="*/ 7410470 w 9430552"/>
              <a:gd name="connsiteY98" fmla="*/ 8466481 h 9955931"/>
              <a:gd name="connsiteX99" fmla="*/ 7623249 w 9430552"/>
              <a:gd name="connsiteY99" fmla="*/ 8161763 h 9955931"/>
              <a:gd name="connsiteX100" fmla="*/ 7633756 w 9430552"/>
              <a:gd name="connsiteY100" fmla="*/ 8146001 h 9955931"/>
              <a:gd name="connsiteX101" fmla="*/ 7817639 w 9430552"/>
              <a:gd name="connsiteY101" fmla="*/ 7817639 h 9955931"/>
              <a:gd name="connsiteX102" fmla="*/ 7825520 w 9430552"/>
              <a:gd name="connsiteY102" fmla="*/ 7799251 h 9955931"/>
              <a:gd name="connsiteX103" fmla="*/ 7943730 w 9430552"/>
              <a:gd name="connsiteY103" fmla="*/ 7528681 h 9955931"/>
              <a:gd name="connsiteX104" fmla="*/ 8140747 w 9430552"/>
              <a:gd name="connsiteY104" fmla="*/ 7373694 h 9955931"/>
              <a:gd name="connsiteX105" fmla="*/ 8156509 w 9430552"/>
              <a:gd name="connsiteY105" fmla="*/ 7360560 h 9955931"/>
              <a:gd name="connsiteX106" fmla="*/ 8398182 w 9430552"/>
              <a:gd name="connsiteY106" fmla="*/ 7126765 h 9955931"/>
              <a:gd name="connsiteX107" fmla="*/ 8411317 w 9430552"/>
              <a:gd name="connsiteY107" fmla="*/ 7113631 h 9955931"/>
              <a:gd name="connsiteX108" fmla="*/ 8631976 w 9430552"/>
              <a:gd name="connsiteY108" fmla="*/ 6856196 h 9955931"/>
              <a:gd name="connsiteX109" fmla="*/ 8645110 w 9430552"/>
              <a:gd name="connsiteY109" fmla="*/ 6840434 h 9955931"/>
              <a:gd name="connsiteX110" fmla="*/ 8842127 w 9430552"/>
              <a:gd name="connsiteY110" fmla="*/ 6559356 h 9955931"/>
              <a:gd name="connsiteX111" fmla="*/ 8852636 w 9430552"/>
              <a:gd name="connsiteY111" fmla="*/ 6543595 h 9955931"/>
              <a:gd name="connsiteX112" fmla="*/ 9023384 w 9430552"/>
              <a:gd name="connsiteY112" fmla="*/ 6241502 h 9955931"/>
              <a:gd name="connsiteX113" fmla="*/ 9031264 w 9430552"/>
              <a:gd name="connsiteY113" fmla="*/ 6223114 h 9955931"/>
              <a:gd name="connsiteX114" fmla="*/ 9173116 w 9430552"/>
              <a:gd name="connsiteY114" fmla="*/ 5900006 h 9955931"/>
              <a:gd name="connsiteX115" fmla="*/ 9180997 w 9430552"/>
              <a:gd name="connsiteY115" fmla="*/ 5881617 h 9955931"/>
              <a:gd name="connsiteX116" fmla="*/ 9293954 w 9430552"/>
              <a:gd name="connsiteY116" fmla="*/ 5540121 h 9955931"/>
              <a:gd name="connsiteX117" fmla="*/ 9299208 w 9430552"/>
              <a:gd name="connsiteY117" fmla="*/ 5521733 h 9955931"/>
              <a:gd name="connsiteX118" fmla="*/ 9380641 w 9430552"/>
              <a:gd name="connsiteY118" fmla="*/ 5164475 h 9955931"/>
              <a:gd name="connsiteX119" fmla="*/ 9383268 w 9430552"/>
              <a:gd name="connsiteY119" fmla="*/ 5148714 h 9955931"/>
              <a:gd name="connsiteX120" fmla="*/ 9420044 w 9430552"/>
              <a:gd name="connsiteY120" fmla="*/ 4901786 h 9955931"/>
              <a:gd name="connsiteX121" fmla="*/ 9422671 w 9430552"/>
              <a:gd name="connsiteY121" fmla="*/ 4886024 h 9955931"/>
              <a:gd name="connsiteX122" fmla="*/ 9446313 w 9430552"/>
              <a:gd name="connsiteY122" fmla="*/ 4505125 h 9955931"/>
              <a:gd name="connsiteX123" fmla="*/ 9446313 w 9430552"/>
              <a:gd name="connsiteY123" fmla="*/ 4486737 h 9955931"/>
              <a:gd name="connsiteX124" fmla="*/ 9420044 w 9430552"/>
              <a:gd name="connsiteY124" fmla="*/ 4103210 h 9955931"/>
              <a:gd name="connsiteX125" fmla="*/ 1857215 w 9430552"/>
              <a:gd name="connsiteY125" fmla="*/ 1077027 h 9955931"/>
              <a:gd name="connsiteX126" fmla="*/ 924667 w 9430552"/>
              <a:gd name="connsiteY126" fmla="*/ 1032370 h 9955931"/>
              <a:gd name="connsiteX127" fmla="*/ 1849334 w 9430552"/>
              <a:gd name="connsiteY127" fmla="*/ 535887 h 9955931"/>
              <a:gd name="connsiteX128" fmla="*/ 1857215 w 9430552"/>
              <a:gd name="connsiteY128" fmla="*/ 1077027 h 9955931"/>
              <a:gd name="connsiteX129" fmla="*/ 399288 w 9430552"/>
              <a:gd name="connsiteY129" fmla="*/ 1405389 h 9955931"/>
              <a:gd name="connsiteX130" fmla="*/ 1862468 w 9430552"/>
              <a:gd name="connsiteY130" fmla="*/ 1476315 h 9955931"/>
              <a:gd name="connsiteX131" fmla="*/ 1943902 w 9430552"/>
              <a:gd name="connsiteY131" fmla="*/ 7702056 h 9955931"/>
              <a:gd name="connsiteX132" fmla="*/ 559529 w 9430552"/>
              <a:gd name="connsiteY132" fmla="*/ 9002369 h 9955931"/>
              <a:gd name="connsiteX133" fmla="*/ 399288 w 9430552"/>
              <a:gd name="connsiteY133" fmla="*/ 1405389 h 9955931"/>
              <a:gd name="connsiteX134" fmla="*/ 7276499 w 9430552"/>
              <a:gd name="connsiteY134" fmla="*/ 7941103 h 9955931"/>
              <a:gd name="connsiteX135" fmla="*/ 7074228 w 9430552"/>
              <a:gd name="connsiteY135" fmla="*/ 8230061 h 9955931"/>
              <a:gd name="connsiteX136" fmla="*/ 6848315 w 9430552"/>
              <a:gd name="connsiteY136" fmla="*/ 8495377 h 9955931"/>
              <a:gd name="connsiteX137" fmla="*/ 6598760 w 9430552"/>
              <a:gd name="connsiteY137" fmla="*/ 8734425 h 9955931"/>
              <a:gd name="connsiteX138" fmla="*/ 6328190 w 9430552"/>
              <a:gd name="connsiteY138" fmla="*/ 8947204 h 9955931"/>
              <a:gd name="connsiteX139" fmla="*/ 6039231 w 9430552"/>
              <a:gd name="connsiteY139" fmla="*/ 9131086 h 9955931"/>
              <a:gd name="connsiteX140" fmla="*/ 5734511 w 9430552"/>
              <a:gd name="connsiteY140" fmla="*/ 9286073 h 9955931"/>
              <a:gd name="connsiteX141" fmla="*/ 5414030 w 9430552"/>
              <a:gd name="connsiteY141" fmla="*/ 9409537 h 9955931"/>
              <a:gd name="connsiteX142" fmla="*/ 5077788 w 9430552"/>
              <a:gd name="connsiteY142" fmla="*/ 9501479 h 9955931"/>
              <a:gd name="connsiteX143" fmla="*/ 4731038 w 9430552"/>
              <a:gd name="connsiteY143" fmla="*/ 9559270 h 9955931"/>
              <a:gd name="connsiteX144" fmla="*/ 4371153 w 9430552"/>
              <a:gd name="connsiteY144" fmla="*/ 9582912 h 9955931"/>
              <a:gd name="connsiteX145" fmla="*/ 3998134 w 9430552"/>
              <a:gd name="connsiteY145" fmla="*/ 9569777 h 9955931"/>
              <a:gd name="connsiteX146" fmla="*/ 832726 w 9430552"/>
              <a:gd name="connsiteY146" fmla="*/ 9296580 h 9955931"/>
              <a:gd name="connsiteX147" fmla="*/ 2217099 w 9430552"/>
              <a:gd name="connsiteY147" fmla="*/ 7996268 h 9955931"/>
              <a:gd name="connsiteX148" fmla="*/ 5461315 w 9430552"/>
              <a:gd name="connsiteY148" fmla="*/ 8248450 h 9955931"/>
              <a:gd name="connsiteX149" fmla="*/ 5471822 w 9430552"/>
              <a:gd name="connsiteY149" fmla="*/ 8248450 h 9955931"/>
              <a:gd name="connsiteX150" fmla="*/ 5829080 w 9430552"/>
              <a:gd name="connsiteY150" fmla="*/ 8258957 h 9955931"/>
              <a:gd name="connsiteX151" fmla="*/ 5850095 w 9430552"/>
              <a:gd name="connsiteY151" fmla="*/ 8258957 h 9955931"/>
              <a:gd name="connsiteX152" fmla="*/ 6199472 w 9430552"/>
              <a:gd name="connsiteY152" fmla="*/ 8232688 h 9955931"/>
              <a:gd name="connsiteX153" fmla="*/ 6220487 w 9430552"/>
              <a:gd name="connsiteY153" fmla="*/ 8230061 h 9955931"/>
              <a:gd name="connsiteX154" fmla="*/ 6559356 w 9430552"/>
              <a:gd name="connsiteY154" fmla="*/ 8169643 h 9955931"/>
              <a:gd name="connsiteX155" fmla="*/ 6577745 w 9430552"/>
              <a:gd name="connsiteY155" fmla="*/ 8164389 h 9955931"/>
              <a:gd name="connsiteX156" fmla="*/ 6903480 w 9430552"/>
              <a:gd name="connsiteY156" fmla="*/ 8072447 h 9955931"/>
              <a:gd name="connsiteX157" fmla="*/ 6921868 w 9430552"/>
              <a:gd name="connsiteY157" fmla="*/ 8067194 h 9955931"/>
              <a:gd name="connsiteX158" fmla="*/ 7234469 w 9430552"/>
              <a:gd name="connsiteY158" fmla="*/ 7943730 h 9955931"/>
              <a:gd name="connsiteX159" fmla="*/ 7252856 w 9430552"/>
              <a:gd name="connsiteY159" fmla="*/ 7935849 h 9955931"/>
              <a:gd name="connsiteX160" fmla="*/ 7287006 w 9430552"/>
              <a:gd name="connsiteY160" fmla="*/ 7917461 h 9955931"/>
              <a:gd name="connsiteX161" fmla="*/ 7276499 w 9430552"/>
              <a:gd name="connsiteY161" fmla="*/ 7941103 h 9955931"/>
              <a:gd name="connsiteX162" fmla="*/ 7830773 w 9430552"/>
              <a:gd name="connsiteY162" fmla="*/ 6322936 h 9955931"/>
              <a:gd name="connsiteX163" fmla="*/ 7793997 w 9430552"/>
              <a:gd name="connsiteY163" fmla="*/ 6575118 h 9955931"/>
              <a:gd name="connsiteX164" fmla="*/ 7709937 w 9430552"/>
              <a:gd name="connsiteY164" fmla="*/ 6948137 h 9955931"/>
              <a:gd name="connsiteX165" fmla="*/ 7602234 w 9430552"/>
              <a:gd name="connsiteY165" fmla="*/ 7276499 h 9955931"/>
              <a:gd name="connsiteX166" fmla="*/ 7357932 w 9430552"/>
              <a:gd name="connsiteY166" fmla="*/ 7434112 h 9955931"/>
              <a:gd name="connsiteX167" fmla="*/ 7076855 w 9430552"/>
              <a:gd name="connsiteY167" fmla="*/ 7578592 h 9955931"/>
              <a:gd name="connsiteX168" fmla="*/ 6782642 w 9430552"/>
              <a:gd name="connsiteY168" fmla="*/ 7694175 h 9955931"/>
              <a:gd name="connsiteX169" fmla="*/ 6475296 w 9430552"/>
              <a:gd name="connsiteY169" fmla="*/ 7780863 h 9955931"/>
              <a:gd name="connsiteX170" fmla="*/ 6157442 w 9430552"/>
              <a:gd name="connsiteY170" fmla="*/ 7836027 h 9955931"/>
              <a:gd name="connsiteX171" fmla="*/ 5829080 w 9430552"/>
              <a:gd name="connsiteY171" fmla="*/ 7859670 h 9955931"/>
              <a:gd name="connsiteX172" fmla="*/ 5487584 w 9430552"/>
              <a:gd name="connsiteY172" fmla="*/ 7849161 h 9955931"/>
              <a:gd name="connsiteX173" fmla="*/ 2343190 w 9430552"/>
              <a:gd name="connsiteY173" fmla="*/ 7604861 h 9955931"/>
              <a:gd name="connsiteX174" fmla="*/ 2264383 w 9430552"/>
              <a:gd name="connsiteY174" fmla="*/ 1497330 h 9955931"/>
              <a:gd name="connsiteX175" fmla="*/ 3927208 w 9430552"/>
              <a:gd name="connsiteY175" fmla="*/ 1578764 h 9955931"/>
              <a:gd name="connsiteX176" fmla="*/ 4315988 w 9430552"/>
              <a:gd name="connsiteY176" fmla="*/ 1618167 h 9955931"/>
              <a:gd name="connsiteX177" fmla="*/ 4562916 w 9430552"/>
              <a:gd name="connsiteY177" fmla="*/ 1665451 h 9955931"/>
              <a:gd name="connsiteX178" fmla="*/ 4930682 w 9430552"/>
              <a:gd name="connsiteY178" fmla="*/ 1765273 h 9955931"/>
              <a:gd name="connsiteX179" fmla="*/ 5285312 w 9430552"/>
              <a:gd name="connsiteY179" fmla="*/ 1901872 h 9955931"/>
              <a:gd name="connsiteX180" fmla="*/ 5624182 w 9430552"/>
              <a:gd name="connsiteY180" fmla="*/ 2069993 h 9955931"/>
              <a:gd name="connsiteX181" fmla="*/ 5947290 w 9430552"/>
              <a:gd name="connsiteY181" fmla="*/ 2269637 h 9955931"/>
              <a:gd name="connsiteX182" fmla="*/ 6252010 w 9430552"/>
              <a:gd name="connsiteY182" fmla="*/ 2498177 h 9955931"/>
              <a:gd name="connsiteX183" fmla="*/ 6535714 w 9430552"/>
              <a:gd name="connsiteY183" fmla="*/ 2755613 h 9955931"/>
              <a:gd name="connsiteX184" fmla="*/ 6798404 w 9430552"/>
              <a:gd name="connsiteY184" fmla="*/ 3036690 h 9955931"/>
              <a:gd name="connsiteX185" fmla="*/ 7034824 w 9430552"/>
              <a:gd name="connsiteY185" fmla="*/ 3341410 h 9955931"/>
              <a:gd name="connsiteX186" fmla="*/ 7244976 w 9430552"/>
              <a:gd name="connsiteY186" fmla="*/ 3667145 h 9955931"/>
              <a:gd name="connsiteX187" fmla="*/ 7426232 w 9430552"/>
              <a:gd name="connsiteY187" fmla="*/ 4011268 h 9955931"/>
              <a:gd name="connsiteX188" fmla="*/ 7578592 w 9430552"/>
              <a:gd name="connsiteY188" fmla="*/ 4371153 h 9955931"/>
              <a:gd name="connsiteX189" fmla="*/ 7699428 w 9430552"/>
              <a:gd name="connsiteY189" fmla="*/ 4744172 h 9955931"/>
              <a:gd name="connsiteX190" fmla="*/ 7786116 w 9430552"/>
              <a:gd name="connsiteY190" fmla="*/ 5130326 h 9955931"/>
              <a:gd name="connsiteX191" fmla="*/ 7836027 w 9430552"/>
              <a:gd name="connsiteY191" fmla="*/ 5524360 h 9955931"/>
              <a:gd name="connsiteX192" fmla="*/ 7849162 w 9430552"/>
              <a:gd name="connsiteY192" fmla="*/ 5926275 h 9955931"/>
              <a:gd name="connsiteX193" fmla="*/ 7830773 w 9430552"/>
              <a:gd name="connsiteY193" fmla="*/ 6322936 h 9955931"/>
              <a:gd name="connsiteX194" fmla="*/ 9007622 w 9430552"/>
              <a:gd name="connsiteY194" fmla="*/ 4854502 h 9955931"/>
              <a:gd name="connsiteX195" fmla="*/ 8973472 w 9430552"/>
              <a:gd name="connsiteY195" fmla="*/ 5085669 h 9955931"/>
              <a:gd name="connsiteX196" fmla="*/ 8894665 w 9430552"/>
              <a:gd name="connsiteY196" fmla="*/ 5424538 h 9955931"/>
              <a:gd name="connsiteX197" fmla="*/ 8786963 w 9430552"/>
              <a:gd name="connsiteY197" fmla="*/ 5747646 h 9955931"/>
              <a:gd name="connsiteX198" fmla="*/ 8652991 w 9430552"/>
              <a:gd name="connsiteY198" fmla="*/ 6052366 h 9955931"/>
              <a:gd name="connsiteX199" fmla="*/ 8492751 w 9430552"/>
              <a:gd name="connsiteY199" fmla="*/ 6338697 h 9955931"/>
              <a:gd name="connsiteX200" fmla="*/ 8306241 w 9430552"/>
              <a:gd name="connsiteY200" fmla="*/ 6604013 h 9955931"/>
              <a:gd name="connsiteX201" fmla="*/ 8159135 w 9430552"/>
              <a:gd name="connsiteY201" fmla="*/ 6774762 h 9955931"/>
              <a:gd name="connsiteX202" fmla="*/ 8185404 w 9430552"/>
              <a:gd name="connsiteY202" fmla="*/ 6653925 h 9955931"/>
              <a:gd name="connsiteX203" fmla="*/ 8188031 w 9430552"/>
              <a:gd name="connsiteY203" fmla="*/ 6638163 h 9955931"/>
              <a:gd name="connsiteX204" fmla="*/ 8224807 w 9430552"/>
              <a:gd name="connsiteY204" fmla="*/ 6370220 h 9955931"/>
              <a:gd name="connsiteX205" fmla="*/ 8227434 w 9430552"/>
              <a:gd name="connsiteY205" fmla="*/ 6354458 h 9955931"/>
              <a:gd name="connsiteX206" fmla="*/ 8251076 w 9430552"/>
              <a:gd name="connsiteY206" fmla="*/ 5939409 h 9955931"/>
              <a:gd name="connsiteX207" fmla="*/ 8251076 w 9430552"/>
              <a:gd name="connsiteY207" fmla="*/ 5921021 h 9955931"/>
              <a:gd name="connsiteX208" fmla="*/ 8235316 w 9430552"/>
              <a:gd name="connsiteY208" fmla="*/ 5500718 h 9955931"/>
              <a:gd name="connsiteX209" fmla="*/ 8232689 w 9430552"/>
              <a:gd name="connsiteY209" fmla="*/ 5482329 h 9955931"/>
              <a:gd name="connsiteX210" fmla="*/ 8180151 w 9430552"/>
              <a:gd name="connsiteY210" fmla="*/ 5069907 h 9955931"/>
              <a:gd name="connsiteX211" fmla="*/ 8177524 w 9430552"/>
              <a:gd name="connsiteY211" fmla="*/ 5051519 h 9955931"/>
              <a:gd name="connsiteX212" fmla="*/ 8088209 w 9430552"/>
              <a:gd name="connsiteY212" fmla="*/ 4649604 h 9955931"/>
              <a:gd name="connsiteX213" fmla="*/ 8082955 w 9430552"/>
              <a:gd name="connsiteY213" fmla="*/ 4631216 h 9955931"/>
              <a:gd name="connsiteX214" fmla="*/ 7956865 w 9430552"/>
              <a:gd name="connsiteY214" fmla="*/ 4239808 h 9955931"/>
              <a:gd name="connsiteX215" fmla="*/ 7951610 w 9430552"/>
              <a:gd name="connsiteY215" fmla="*/ 4224047 h 9955931"/>
              <a:gd name="connsiteX216" fmla="*/ 7791370 w 9430552"/>
              <a:gd name="connsiteY216" fmla="*/ 3848401 h 9955931"/>
              <a:gd name="connsiteX217" fmla="*/ 7783489 w 9430552"/>
              <a:gd name="connsiteY217" fmla="*/ 3832639 h 9955931"/>
              <a:gd name="connsiteX218" fmla="*/ 7591726 w 9430552"/>
              <a:gd name="connsiteY218" fmla="*/ 3472755 h 9955931"/>
              <a:gd name="connsiteX219" fmla="*/ 7583845 w 9430552"/>
              <a:gd name="connsiteY219" fmla="*/ 3456994 h 9955931"/>
              <a:gd name="connsiteX220" fmla="*/ 7363186 w 9430552"/>
              <a:gd name="connsiteY220" fmla="*/ 3118124 h 9955931"/>
              <a:gd name="connsiteX221" fmla="*/ 7352679 w 9430552"/>
              <a:gd name="connsiteY221" fmla="*/ 3104990 h 9955931"/>
              <a:gd name="connsiteX222" fmla="*/ 7105751 w 9430552"/>
              <a:gd name="connsiteY222" fmla="*/ 2787135 h 9955931"/>
              <a:gd name="connsiteX223" fmla="*/ 7095243 w 9430552"/>
              <a:gd name="connsiteY223" fmla="*/ 2774001 h 9955931"/>
              <a:gd name="connsiteX224" fmla="*/ 6822046 w 9430552"/>
              <a:gd name="connsiteY224" fmla="*/ 2479789 h 9955931"/>
              <a:gd name="connsiteX225" fmla="*/ 6808911 w 9430552"/>
              <a:gd name="connsiteY225" fmla="*/ 2466654 h 9955931"/>
              <a:gd name="connsiteX226" fmla="*/ 6512072 w 9430552"/>
              <a:gd name="connsiteY226" fmla="*/ 2198711 h 9955931"/>
              <a:gd name="connsiteX227" fmla="*/ 6498938 w 9430552"/>
              <a:gd name="connsiteY227" fmla="*/ 2188204 h 9955931"/>
              <a:gd name="connsiteX228" fmla="*/ 6183711 w 9430552"/>
              <a:gd name="connsiteY228" fmla="*/ 1943902 h 9955931"/>
              <a:gd name="connsiteX229" fmla="*/ 6167949 w 9430552"/>
              <a:gd name="connsiteY229" fmla="*/ 1933395 h 9955931"/>
              <a:gd name="connsiteX230" fmla="*/ 5829080 w 9430552"/>
              <a:gd name="connsiteY230" fmla="*/ 1723243 h 9955931"/>
              <a:gd name="connsiteX231" fmla="*/ 5813318 w 9430552"/>
              <a:gd name="connsiteY231" fmla="*/ 1715362 h 9955931"/>
              <a:gd name="connsiteX232" fmla="*/ 5456060 w 9430552"/>
              <a:gd name="connsiteY232" fmla="*/ 1539360 h 9955931"/>
              <a:gd name="connsiteX233" fmla="*/ 5437672 w 9430552"/>
              <a:gd name="connsiteY233" fmla="*/ 1531480 h 9955931"/>
              <a:gd name="connsiteX234" fmla="*/ 5064653 w 9430552"/>
              <a:gd name="connsiteY234" fmla="*/ 1389627 h 9955931"/>
              <a:gd name="connsiteX235" fmla="*/ 5046265 w 9430552"/>
              <a:gd name="connsiteY235" fmla="*/ 1384374 h 9955931"/>
              <a:gd name="connsiteX236" fmla="*/ 4660112 w 9430552"/>
              <a:gd name="connsiteY236" fmla="*/ 1279298 h 9955931"/>
              <a:gd name="connsiteX237" fmla="*/ 4644350 w 9430552"/>
              <a:gd name="connsiteY237" fmla="*/ 1276671 h 9955931"/>
              <a:gd name="connsiteX238" fmla="*/ 4381661 w 9430552"/>
              <a:gd name="connsiteY238" fmla="*/ 1226760 h 9955931"/>
              <a:gd name="connsiteX239" fmla="*/ 4365899 w 9430552"/>
              <a:gd name="connsiteY239" fmla="*/ 1224133 h 9955931"/>
              <a:gd name="connsiteX240" fmla="*/ 3963984 w 9430552"/>
              <a:gd name="connsiteY240" fmla="*/ 1184730 h 9955931"/>
              <a:gd name="connsiteX241" fmla="*/ 3953477 w 9430552"/>
              <a:gd name="connsiteY241" fmla="*/ 1184730 h 9955931"/>
              <a:gd name="connsiteX242" fmla="*/ 2259130 w 9430552"/>
              <a:gd name="connsiteY242" fmla="*/ 1100669 h 9955931"/>
              <a:gd name="connsiteX243" fmla="*/ 2251249 w 9430552"/>
              <a:gd name="connsiteY243" fmla="*/ 415049 h 9955931"/>
              <a:gd name="connsiteX244" fmla="*/ 5474449 w 9430552"/>
              <a:gd name="connsiteY244" fmla="*/ 559529 h 9955931"/>
              <a:gd name="connsiteX245" fmla="*/ 5829080 w 9430552"/>
              <a:gd name="connsiteY245" fmla="*/ 593678 h 9955931"/>
              <a:gd name="connsiteX246" fmla="*/ 6052366 w 9430552"/>
              <a:gd name="connsiteY246" fmla="*/ 635709 h 9955931"/>
              <a:gd name="connsiteX247" fmla="*/ 6385981 w 9430552"/>
              <a:gd name="connsiteY247" fmla="*/ 725023 h 9955931"/>
              <a:gd name="connsiteX248" fmla="*/ 6709090 w 9430552"/>
              <a:gd name="connsiteY248" fmla="*/ 845860 h 9955931"/>
              <a:gd name="connsiteX249" fmla="*/ 7016436 w 9430552"/>
              <a:gd name="connsiteY249" fmla="*/ 998220 h 9955931"/>
              <a:gd name="connsiteX250" fmla="*/ 7310648 w 9430552"/>
              <a:gd name="connsiteY250" fmla="*/ 1179476 h 9955931"/>
              <a:gd name="connsiteX251" fmla="*/ 7586472 w 9430552"/>
              <a:gd name="connsiteY251" fmla="*/ 1387000 h 9955931"/>
              <a:gd name="connsiteX252" fmla="*/ 7843908 w 9430552"/>
              <a:gd name="connsiteY252" fmla="*/ 1618167 h 9955931"/>
              <a:gd name="connsiteX253" fmla="*/ 8080328 w 9430552"/>
              <a:gd name="connsiteY253" fmla="*/ 1872976 h 9955931"/>
              <a:gd name="connsiteX254" fmla="*/ 8295734 w 9430552"/>
              <a:gd name="connsiteY254" fmla="*/ 2148800 h 9955931"/>
              <a:gd name="connsiteX255" fmla="*/ 8487497 w 9430552"/>
              <a:gd name="connsiteY255" fmla="*/ 2443012 h 9955931"/>
              <a:gd name="connsiteX256" fmla="*/ 8652991 w 9430552"/>
              <a:gd name="connsiteY256" fmla="*/ 2755613 h 9955931"/>
              <a:gd name="connsiteX257" fmla="*/ 8789590 w 9430552"/>
              <a:gd name="connsiteY257" fmla="*/ 3081348 h 9955931"/>
              <a:gd name="connsiteX258" fmla="*/ 8899919 w 9430552"/>
              <a:gd name="connsiteY258" fmla="*/ 3414963 h 9955931"/>
              <a:gd name="connsiteX259" fmla="*/ 8976099 w 9430552"/>
              <a:gd name="connsiteY259" fmla="*/ 3764340 h 9955931"/>
              <a:gd name="connsiteX260" fmla="*/ 9020757 w 9430552"/>
              <a:gd name="connsiteY260" fmla="*/ 4124225 h 9955931"/>
              <a:gd name="connsiteX261" fmla="*/ 9031264 w 9430552"/>
              <a:gd name="connsiteY261" fmla="*/ 4489363 h 9955931"/>
              <a:gd name="connsiteX262" fmla="*/ 9007622 w 9430552"/>
              <a:gd name="connsiteY262" fmla="*/ 4854502 h 9955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9430552" h="9955931">
                <a:moveTo>
                  <a:pt x="9420044" y="4103210"/>
                </a:moveTo>
                <a:cubicBezTo>
                  <a:pt x="9420044" y="4097956"/>
                  <a:pt x="9420044" y="4090075"/>
                  <a:pt x="9417418" y="4084821"/>
                </a:cubicBezTo>
                <a:lnTo>
                  <a:pt x="9370133" y="3706549"/>
                </a:lnTo>
                <a:cubicBezTo>
                  <a:pt x="9370133" y="3701295"/>
                  <a:pt x="9367506" y="3693414"/>
                  <a:pt x="9367506" y="3688160"/>
                </a:cubicBezTo>
                <a:lnTo>
                  <a:pt x="9286073" y="3320395"/>
                </a:lnTo>
                <a:cubicBezTo>
                  <a:pt x="9286073" y="3315141"/>
                  <a:pt x="9283446" y="3307261"/>
                  <a:pt x="9280819" y="3302007"/>
                </a:cubicBezTo>
                <a:lnTo>
                  <a:pt x="9167863" y="2944749"/>
                </a:lnTo>
                <a:cubicBezTo>
                  <a:pt x="9165236" y="2939495"/>
                  <a:pt x="9165236" y="2934241"/>
                  <a:pt x="9162609" y="2928988"/>
                </a:cubicBezTo>
                <a:lnTo>
                  <a:pt x="9018130" y="2584865"/>
                </a:lnTo>
                <a:cubicBezTo>
                  <a:pt x="9015503" y="2579611"/>
                  <a:pt x="9012876" y="2574357"/>
                  <a:pt x="9010249" y="2569103"/>
                </a:cubicBezTo>
                <a:lnTo>
                  <a:pt x="8836874" y="2240741"/>
                </a:lnTo>
                <a:cubicBezTo>
                  <a:pt x="8834247" y="2235488"/>
                  <a:pt x="8831620" y="2230234"/>
                  <a:pt x="8828993" y="2224980"/>
                </a:cubicBezTo>
                <a:lnTo>
                  <a:pt x="8631976" y="1917633"/>
                </a:lnTo>
                <a:cubicBezTo>
                  <a:pt x="8629350" y="1912380"/>
                  <a:pt x="8624095" y="1907126"/>
                  <a:pt x="8621468" y="1904499"/>
                </a:cubicBezTo>
                <a:lnTo>
                  <a:pt x="8395555" y="1615540"/>
                </a:lnTo>
                <a:cubicBezTo>
                  <a:pt x="8392929" y="1610287"/>
                  <a:pt x="8387675" y="1607660"/>
                  <a:pt x="8385048" y="1602406"/>
                </a:cubicBezTo>
                <a:lnTo>
                  <a:pt x="8135493" y="1334463"/>
                </a:lnTo>
                <a:cubicBezTo>
                  <a:pt x="8130240" y="1329209"/>
                  <a:pt x="8127613" y="1326582"/>
                  <a:pt x="8122359" y="1321328"/>
                </a:cubicBezTo>
                <a:lnTo>
                  <a:pt x="7851789" y="1077027"/>
                </a:lnTo>
                <a:cubicBezTo>
                  <a:pt x="7846535" y="1071773"/>
                  <a:pt x="7843908" y="1069146"/>
                  <a:pt x="7838654" y="1066519"/>
                </a:cubicBezTo>
                <a:lnTo>
                  <a:pt x="7547069" y="848487"/>
                </a:lnTo>
                <a:cubicBezTo>
                  <a:pt x="7541815" y="845860"/>
                  <a:pt x="7536561" y="840606"/>
                  <a:pt x="7531307" y="837979"/>
                </a:cubicBezTo>
                <a:lnTo>
                  <a:pt x="7221334" y="648843"/>
                </a:lnTo>
                <a:cubicBezTo>
                  <a:pt x="7216080" y="646216"/>
                  <a:pt x="7210827" y="643589"/>
                  <a:pt x="7205573" y="640962"/>
                </a:cubicBezTo>
                <a:lnTo>
                  <a:pt x="6879838" y="480722"/>
                </a:lnTo>
                <a:cubicBezTo>
                  <a:pt x="6874584" y="478095"/>
                  <a:pt x="6869330" y="475468"/>
                  <a:pt x="6861449" y="472841"/>
                </a:cubicBezTo>
                <a:lnTo>
                  <a:pt x="6522580" y="341496"/>
                </a:lnTo>
                <a:cubicBezTo>
                  <a:pt x="6517326" y="338869"/>
                  <a:pt x="6509445" y="336243"/>
                  <a:pt x="6504192" y="336243"/>
                </a:cubicBezTo>
                <a:lnTo>
                  <a:pt x="6152188" y="241674"/>
                </a:lnTo>
                <a:cubicBezTo>
                  <a:pt x="6146934" y="239047"/>
                  <a:pt x="6141680" y="239047"/>
                  <a:pt x="6136426" y="239047"/>
                </a:cubicBezTo>
                <a:lnTo>
                  <a:pt x="5894752" y="194390"/>
                </a:lnTo>
                <a:cubicBezTo>
                  <a:pt x="5889498" y="194390"/>
                  <a:pt x="5884244" y="191763"/>
                  <a:pt x="5878991" y="191763"/>
                </a:cubicBezTo>
                <a:lnTo>
                  <a:pt x="5511225" y="157614"/>
                </a:lnTo>
                <a:cubicBezTo>
                  <a:pt x="5508598" y="157614"/>
                  <a:pt x="5503345" y="157614"/>
                  <a:pt x="5500718" y="157614"/>
                </a:cubicBezTo>
                <a:lnTo>
                  <a:pt x="2056859" y="0"/>
                </a:lnTo>
                <a:cubicBezTo>
                  <a:pt x="2056859" y="0"/>
                  <a:pt x="2054232" y="0"/>
                  <a:pt x="2054232" y="0"/>
                </a:cubicBezTo>
                <a:cubicBezTo>
                  <a:pt x="2048978" y="0"/>
                  <a:pt x="2043724" y="0"/>
                  <a:pt x="2041097" y="0"/>
                </a:cubicBezTo>
                <a:cubicBezTo>
                  <a:pt x="2038470" y="0"/>
                  <a:pt x="2038470" y="0"/>
                  <a:pt x="2035843" y="0"/>
                </a:cubicBezTo>
                <a:cubicBezTo>
                  <a:pt x="2030590" y="0"/>
                  <a:pt x="2025336" y="0"/>
                  <a:pt x="2020082" y="2627"/>
                </a:cubicBezTo>
                <a:cubicBezTo>
                  <a:pt x="2017455" y="2627"/>
                  <a:pt x="2017455" y="2627"/>
                  <a:pt x="2014828" y="2627"/>
                </a:cubicBezTo>
                <a:cubicBezTo>
                  <a:pt x="2009574" y="2627"/>
                  <a:pt x="2004321" y="5254"/>
                  <a:pt x="1999067" y="5254"/>
                </a:cubicBezTo>
                <a:cubicBezTo>
                  <a:pt x="1999067" y="5254"/>
                  <a:pt x="1996440" y="5254"/>
                  <a:pt x="1996440" y="5254"/>
                </a:cubicBezTo>
                <a:cubicBezTo>
                  <a:pt x="1991186" y="7881"/>
                  <a:pt x="1985933" y="7881"/>
                  <a:pt x="1980679" y="10508"/>
                </a:cubicBezTo>
                <a:cubicBezTo>
                  <a:pt x="1978052" y="10508"/>
                  <a:pt x="1978052" y="10508"/>
                  <a:pt x="1975425" y="13134"/>
                </a:cubicBezTo>
                <a:cubicBezTo>
                  <a:pt x="1970171" y="15761"/>
                  <a:pt x="1967544" y="15761"/>
                  <a:pt x="1962290" y="18388"/>
                </a:cubicBezTo>
                <a:cubicBezTo>
                  <a:pt x="1959664" y="18388"/>
                  <a:pt x="1957037" y="21015"/>
                  <a:pt x="1954410" y="21015"/>
                </a:cubicBezTo>
                <a:cubicBezTo>
                  <a:pt x="1954410" y="21015"/>
                  <a:pt x="1951783" y="21015"/>
                  <a:pt x="1951783" y="23642"/>
                </a:cubicBezTo>
                <a:lnTo>
                  <a:pt x="99822" y="1019235"/>
                </a:lnTo>
                <a:cubicBezTo>
                  <a:pt x="97195" y="1019235"/>
                  <a:pt x="94568" y="1021862"/>
                  <a:pt x="94568" y="1021862"/>
                </a:cubicBezTo>
                <a:cubicBezTo>
                  <a:pt x="91941" y="1024489"/>
                  <a:pt x="89314" y="1024489"/>
                  <a:pt x="86688" y="1027116"/>
                </a:cubicBezTo>
                <a:cubicBezTo>
                  <a:pt x="84061" y="1029743"/>
                  <a:pt x="81434" y="1032370"/>
                  <a:pt x="76180" y="1034997"/>
                </a:cubicBezTo>
                <a:cubicBezTo>
                  <a:pt x="73553" y="1037623"/>
                  <a:pt x="70926" y="1037623"/>
                  <a:pt x="70926" y="1040250"/>
                </a:cubicBezTo>
                <a:cubicBezTo>
                  <a:pt x="68299" y="1042877"/>
                  <a:pt x="63045" y="1045504"/>
                  <a:pt x="60419" y="1048131"/>
                </a:cubicBezTo>
                <a:cubicBezTo>
                  <a:pt x="60419" y="1048131"/>
                  <a:pt x="57792" y="1050758"/>
                  <a:pt x="57792" y="1050758"/>
                </a:cubicBezTo>
                <a:cubicBezTo>
                  <a:pt x="57792" y="1050758"/>
                  <a:pt x="57792" y="1050758"/>
                  <a:pt x="57792" y="1050758"/>
                </a:cubicBezTo>
                <a:cubicBezTo>
                  <a:pt x="55165" y="1053385"/>
                  <a:pt x="49911" y="1058639"/>
                  <a:pt x="47284" y="1061266"/>
                </a:cubicBezTo>
                <a:cubicBezTo>
                  <a:pt x="47284" y="1063892"/>
                  <a:pt x="44657" y="1063892"/>
                  <a:pt x="44657" y="1066519"/>
                </a:cubicBezTo>
                <a:cubicBezTo>
                  <a:pt x="42030" y="1071773"/>
                  <a:pt x="39403" y="1074400"/>
                  <a:pt x="34150" y="1079654"/>
                </a:cubicBezTo>
                <a:cubicBezTo>
                  <a:pt x="34150" y="1079654"/>
                  <a:pt x="31523" y="1082281"/>
                  <a:pt x="31523" y="1082281"/>
                </a:cubicBezTo>
                <a:cubicBezTo>
                  <a:pt x="28896" y="1087535"/>
                  <a:pt x="26269" y="1092788"/>
                  <a:pt x="23642" y="1095415"/>
                </a:cubicBezTo>
                <a:cubicBezTo>
                  <a:pt x="23642" y="1095415"/>
                  <a:pt x="23642" y="1098042"/>
                  <a:pt x="21015" y="1098042"/>
                </a:cubicBezTo>
                <a:cubicBezTo>
                  <a:pt x="15761" y="1111177"/>
                  <a:pt x="10508" y="1121684"/>
                  <a:pt x="5254" y="1134819"/>
                </a:cubicBezTo>
                <a:cubicBezTo>
                  <a:pt x="5254" y="1137445"/>
                  <a:pt x="5254" y="1137445"/>
                  <a:pt x="5254" y="1140072"/>
                </a:cubicBezTo>
                <a:cubicBezTo>
                  <a:pt x="5254" y="1145326"/>
                  <a:pt x="2627" y="1150580"/>
                  <a:pt x="2627" y="1155834"/>
                </a:cubicBezTo>
                <a:cubicBezTo>
                  <a:pt x="2627" y="1158461"/>
                  <a:pt x="2627" y="1161088"/>
                  <a:pt x="2627" y="1161088"/>
                </a:cubicBezTo>
                <a:cubicBezTo>
                  <a:pt x="2627" y="1166341"/>
                  <a:pt x="0" y="1171595"/>
                  <a:pt x="0" y="1174222"/>
                </a:cubicBezTo>
                <a:cubicBezTo>
                  <a:pt x="0" y="1176849"/>
                  <a:pt x="0" y="1179476"/>
                  <a:pt x="0" y="1179476"/>
                </a:cubicBezTo>
                <a:cubicBezTo>
                  <a:pt x="0" y="1184730"/>
                  <a:pt x="0" y="1189983"/>
                  <a:pt x="0" y="1192610"/>
                </a:cubicBezTo>
                <a:cubicBezTo>
                  <a:pt x="0" y="1192610"/>
                  <a:pt x="0" y="1192610"/>
                  <a:pt x="0" y="1195237"/>
                </a:cubicBezTo>
                <a:lnTo>
                  <a:pt x="173375" y="9456821"/>
                </a:lnTo>
                <a:cubicBezTo>
                  <a:pt x="173375" y="9501479"/>
                  <a:pt x="189136" y="954350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15405" y="9577658"/>
                  <a:pt x="215405" y="9577658"/>
                  <a:pt x="215405" y="9577658"/>
                </a:cubicBezTo>
                <a:cubicBezTo>
                  <a:pt x="220659" y="9585539"/>
                  <a:pt x="225913" y="9590793"/>
                  <a:pt x="233794" y="9596046"/>
                </a:cubicBezTo>
                <a:cubicBezTo>
                  <a:pt x="262689" y="9624942"/>
                  <a:pt x="299466" y="9643331"/>
                  <a:pt x="344123" y="9651211"/>
                </a:cubicBezTo>
                <a:cubicBezTo>
                  <a:pt x="349377" y="9651211"/>
                  <a:pt x="354631" y="9653838"/>
                  <a:pt x="359885" y="9653838"/>
                </a:cubicBezTo>
                <a:lnTo>
                  <a:pt x="3977119" y="9961185"/>
                </a:lnTo>
                <a:cubicBezTo>
                  <a:pt x="3979746" y="9961185"/>
                  <a:pt x="3984999" y="9961185"/>
                  <a:pt x="3987626" y="9961185"/>
                </a:cubicBezTo>
                <a:lnTo>
                  <a:pt x="4376407" y="9974320"/>
                </a:lnTo>
                <a:cubicBezTo>
                  <a:pt x="4379034" y="9974320"/>
                  <a:pt x="4381661" y="9974320"/>
                  <a:pt x="4384288" y="9974320"/>
                </a:cubicBezTo>
                <a:cubicBezTo>
                  <a:pt x="4389541" y="9974320"/>
                  <a:pt x="4392168" y="9974320"/>
                  <a:pt x="4397422" y="9974320"/>
                </a:cubicBezTo>
                <a:lnTo>
                  <a:pt x="4775695" y="9950677"/>
                </a:lnTo>
                <a:cubicBezTo>
                  <a:pt x="4783576" y="9950677"/>
                  <a:pt x="4788829" y="9950677"/>
                  <a:pt x="4796710" y="9948051"/>
                </a:cubicBezTo>
                <a:lnTo>
                  <a:pt x="5164475" y="9887632"/>
                </a:lnTo>
                <a:cubicBezTo>
                  <a:pt x="5172356" y="9887632"/>
                  <a:pt x="5177610" y="9885005"/>
                  <a:pt x="5185491" y="9882378"/>
                </a:cubicBezTo>
                <a:lnTo>
                  <a:pt x="5540121" y="9785183"/>
                </a:lnTo>
                <a:cubicBezTo>
                  <a:pt x="5545375" y="9782556"/>
                  <a:pt x="5553256" y="9782556"/>
                  <a:pt x="5558510" y="9779929"/>
                </a:cubicBezTo>
                <a:lnTo>
                  <a:pt x="5900006" y="9648584"/>
                </a:lnTo>
                <a:cubicBezTo>
                  <a:pt x="5905260" y="9645958"/>
                  <a:pt x="5913140" y="9643331"/>
                  <a:pt x="5918394" y="9640704"/>
                </a:cubicBezTo>
                <a:lnTo>
                  <a:pt x="6241502" y="9477836"/>
                </a:lnTo>
                <a:cubicBezTo>
                  <a:pt x="6246756" y="9475210"/>
                  <a:pt x="6252010" y="9472583"/>
                  <a:pt x="6259890" y="9467328"/>
                </a:cubicBezTo>
                <a:lnTo>
                  <a:pt x="6564610" y="9272938"/>
                </a:lnTo>
                <a:cubicBezTo>
                  <a:pt x="6569864" y="9270311"/>
                  <a:pt x="6575118" y="9265058"/>
                  <a:pt x="6580372" y="9262431"/>
                </a:cubicBezTo>
                <a:lnTo>
                  <a:pt x="6866703" y="9039145"/>
                </a:lnTo>
                <a:cubicBezTo>
                  <a:pt x="6871957" y="9033891"/>
                  <a:pt x="6877211" y="9031264"/>
                  <a:pt x="6882465" y="9026010"/>
                </a:cubicBezTo>
                <a:lnTo>
                  <a:pt x="7145154" y="8773828"/>
                </a:lnTo>
                <a:cubicBezTo>
                  <a:pt x="7150408" y="8768574"/>
                  <a:pt x="7155662" y="8763321"/>
                  <a:pt x="7158289" y="8760694"/>
                </a:cubicBezTo>
                <a:lnTo>
                  <a:pt x="7397336" y="8482243"/>
                </a:lnTo>
                <a:cubicBezTo>
                  <a:pt x="7402590" y="8476990"/>
                  <a:pt x="7405217" y="8471736"/>
                  <a:pt x="7410470" y="8466481"/>
                </a:cubicBezTo>
                <a:lnTo>
                  <a:pt x="7623249" y="8161763"/>
                </a:lnTo>
                <a:cubicBezTo>
                  <a:pt x="7625876" y="8156508"/>
                  <a:pt x="7631130" y="8151254"/>
                  <a:pt x="7633756" y="8146001"/>
                </a:cubicBezTo>
                <a:lnTo>
                  <a:pt x="7817639" y="7817639"/>
                </a:lnTo>
                <a:cubicBezTo>
                  <a:pt x="7820266" y="7812385"/>
                  <a:pt x="7822893" y="7807132"/>
                  <a:pt x="7825520" y="7799251"/>
                </a:cubicBezTo>
                <a:lnTo>
                  <a:pt x="7943730" y="7528681"/>
                </a:lnTo>
                <a:lnTo>
                  <a:pt x="8140747" y="7373694"/>
                </a:lnTo>
                <a:cubicBezTo>
                  <a:pt x="8146001" y="7368440"/>
                  <a:pt x="8151255" y="7365813"/>
                  <a:pt x="8156509" y="7360560"/>
                </a:cubicBezTo>
                <a:lnTo>
                  <a:pt x="8398182" y="7126765"/>
                </a:lnTo>
                <a:cubicBezTo>
                  <a:pt x="8403436" y="7121512"/>
                  <a:pt x="8406064" y="7116258"/>
                  <a:pt x="8411317" y="7113631"/>
                </a:cubicBezTo>
                <a:lnTo>
                  <a:pt x="8631976" y="6856196"/>
                </a:lnTo>
                <a:cubicBezTo>
                  <a:pt x="8637230" y="6850941"/>
                  <a:pt x="8639857" y="6845688"/>
                  <a:pt x="8645110" y="6840434"/>
                </a:cubicBezTo>
                <a:lnTo>
                  <a:pt x="8842127" y="6559356"/>
                </a:lnTo>
                <a:cubicBezTo>
                  <a:pt x="8844754" y="6554103"/>
                  <a:pt x="8850009" y="6548849"/>
                  <a:pt x="8852636" y="6543595"/>
                </a:cubicBezTo>
                <a:lnTo>
                  <a:pt x="9023384" y="6241502"/>
                </a:lnTo>
                <a:cubicBezTo>
                  <a:pt x="9026010" y="6236248"/>
                  <a:pt x="9028637" y="6230994"/>
                  <a:pt x="9031264" y="6223114"/>
                </a:cubicBezTo>
                <a:lnTo>
                  <a:pt x="9173116" y="5900006"/>
                </a:lnTo>
                <a:cubicBezTo>
                  <a:pt x="9175743" y="5894752"/>
                  <a:pt x="9178370" y="5886872"/>
                  <a:pt x="9180997" y="5881617"/>
                </a:cubicBezTo>
                <a:lnTo>
                  <a:pt x="9293954" y="5540121"/>
                </a:lnTo>
                <a:cubicBezTo>
                  <a:pt x="9296581" y="5534867"/>
                  <a:pt x="9296581" y="5526987"/>
                  <a:pt x="9299208" y="5521733"/>
                </a:cubicBezTo>
                <a:lnTo>
                  <a:pt x="9380641" y="5164475"/>
                </a:lnTo>
                <a:cubicBezTo>
                  <a:pt x="9380641" y="5159221"/>
                  <a:pt x="9383268" y="5153968"/>
                  <a:pt x="9383268" y="5148714"/>
                </a:cubicBezTo>
                <a:lnTo>
                  <a:pt x="9420044" y="4901786"/>
                </a:lnTo>
                <a:cubicBezTo>
                  <a:pt x="9420044" y="4896532"/>
                  <a:pt x="9422671" y="4891278"/>
                  <a:pt x="9422671" y="4886024"/>
                </a:cubicBezTo>
                <a:lnTo>
                  <a:pt x="9446313" y="4505125"/>
                </a:lnTo>
                <a:cubicBezTo>
                  <a:pt x="9446313" y="4499871"/>
                  <a:pt x="9446313" y="4491990"/>
                  <a:pt x="9446313" y="4486737"/>
                </a:cubicBezTo>
                <a:lnTo>
                  <a:pt x="9420044" y="4103210"/>
                </a:lnTo>
                <a:close/>
                <a:moveTo>
                  <a:pt x="1857215" y="1077027"/>
                </a:moveTo>
                <a:lnTo>
                  <a:pt x="924667" y="1032370"/>
                </a:lnTo>
                <a:lnTo>
                  <a:pt x="1849334" y="535887"/>
                </a:lnTo>
                <a:lnTo>
                  <a:pt x="1857215" y="1077027"/>
                </a:lnTo>
                <a:close/>
                <a:moveTo>
                  <a:pt x="399288" y="1405389"/>
                </a:moveTo>
                <a:lnTo>
                  <a:pt x="1862468" y="1476315"/>
                </a:lnTo>
                <a:lnTo>
                  <a:pt x="1943902" y="7702056"/>
                </a:lnTo>
                <a:lnTo>
                  <a:pt x="559529" y="9002369"/>
                </a:lnTo>
                <a:lnTo>
                  <a:pt x="399288" y="1405389"/>
                </a:lnTo>
                <a:close/>
                <a:moveTo>
                  <a:pt x="7276499" y="7941103"/>
                </a:moveTo>
                <a:lnTo>
                  <a:pt x="7074228" y="8230061"/>
                </a:lnTo>
                <a:lnTo>
                  <a:pt x="6848315" y="8495377"/>
                </a:lnTo>
                <a:lnTo>
                  <a:pt x="6598760" y="8734425"/>
                </a:lnTo>
                <a:lnTo>
                  <a:pt x="6328190" y="8947204"/>
                </a:lnTo>
                <a:lnTo>
                  <a:pt x="6039231" y="9131086"/>
                </a:lnTo>
                <a:lnTo>
                  <a:pt x="5734511" y="9286073"/>
                </a:lnTo>
                <a:lnTo>
                  <a:pt x="5414030" y="9409537"/>
                </a:lnTo>
                <a:lnTo>
                  <a:pt x="5077788" y="9501479"/>
                </a:lnTo>
                <a:lnTo>
                  <a:pt x="4731038" y="9559270"/>
                </a:lnTo>
                <a:lnTo>
                  <a:pt x="4371153" y="9582912"/>
                </a:lnTo>
                <a:lnTo>
                  <a:pt x="3998134" y="9569777"/>
                </a:lnTo>
                <a:lnTo>
                  <a:pt x="832726" y="9296580"/>
                </a:lnTo>
                <a:lnTo>
                  <a:pt x="2217099" y="7996268"/>
                </a:lnTo>
                <a:lnTo>
                  <a:pt x="5461315" y="8248450"/>
                </a:lnTo>
                <a:cubicBezTo>
                  <a:pt x="5463941" y="8248450"/>
                  <a:pt x="5469195" y="8248450"/>
                  <a:pt x="5471822" y="8248450"/>
                </a:cubicBezTo>
                <a:lnTo>
                  <a:pt x="5829080" y="8258957"/>
                </a:lnTo>
                <a:cubicBezTo>
                  <a:pt x="5836960" y="8258957"/>
                  <a:pt x="5842214" y="8258957"/>
                  <a:pt x="5850095" y="8258957"/>
                </a:cubicBezTo>
                <a:lnTo>
                  <a:pt x="6199472" y="8232688"/>
                </a:lnTo>
                <a:cubicBezTo>
                  <a:pt x="6207353" y="8232688"/>
                  <a:pt x="6212606" y="8230061"/>
                  <a:pt x="6220487" y="8230061"/>
                </a:cubicBezTo>
                <a:lnTo>
                  <a:pt x="6559356" y="8169643"/>
                </a:lnTo>
                <a:cubicBezTo>
                  <a:pt x="6567237" y="8169643"/>
                  <a:pt x="6572491" y="8167016"/>
                  <a:pt x="6577745" y="8164389"/>
                </a:cubicBezTo>
                <a:lnTo>
                  <a:pt x="6903480" y="8072447"/>
                </a:lnTo>
                <a:cubicBezTo>
                  <a:pt x="6908734" y="8069821"/>
                  <a:pt x="6916614" y="8069821"/>
                  <a:pt x="6921868" y="8067194"/>
                </a:cubicBezTo>
                <a:lnTo>
                  <a:pt x="7234469" y="7943730"/>
                </a:lnTo>
                <a:cubicBezTo>
                  <a:pt x="7239722" y="7941103"/>
                  <a:pt x="7247603" y="7938476"/>
                  <a:pt x="7252856" y="7935849"/>
                </a:cubicBezTo>
                <a:lnTo>
                  <a:pt x="7287006" y="7917461"/>
                </a:lnTo>
                <a:lnTo>
                  <a:pt x="7276499" y="7941103"/>
                </a:lnTo>
                <a:close/>
                <a:moveTo>
                  <a:pt x="7830773" y="6322936"/>
                </a:moveTo>
                <a:lnTo>
                  <a:pt x="7793997" y="6575118"/>
                </a:lnTo>
                <a:lnTo>
                  <a:pt x="7709937" y="6948137"/>
                </a:lnTo>
                <a:lnTo>
                  <a:pt x="7602234" y="7276499"/>
                </a:lnTo>
                <a:lnTo>
                  <a:pt x="7357932" y="7434112"/>
                </a:lnTo>
                <a:lnTo>
                  <a:pt x="7076855" y="7578592"/>
                </a:lnTo>
                <a:lnTo>
                  <a:pt x="6782642" y="7694175"/>
                </a:lnTo>
                <a:lnTo>
                  <a:pt x="6475296" y="7780863"/>
                </a:lnTo>
                <a:lnTo>
                  <a:pt x="6157442" y="7836027"/>
                </a:lnTo>
                <a:lnTo>
                  <a:pt x="5829080" y="7859670"/>
                </a:lnTo>
                <a:lnTo>
                  <a:pt x="5487584" y="7849161"/>
                </a:lnTo>
                <a:lnTo>
                  <a:pt x="2343190" y="7604861"/>
                </a:lnTo>
                <a:lnTo>
                  <a:pt x="2264383" y="1497330"/>
                </a:lnTo>
                <a:lnTo>
                  <a:pt x="3927208" y="1578764"/>
                </a:lnTo>
                <a:lnTo>
                  <a:pt x="4315988" y="1618167"/>
                </a:lnTo>
                <a:lnTo>
                  <a:pt x="4562916" y="1665451"/>
                </a:lnTo>
                <a:lnTo>
                  <a:pt x="4930682" y="1765273"/>
                </a:lnTo>
                <a:lnTo>
                  <a:pt x="5285312" y="1901872"/>
                </a:lnTo>
                <a:lnTo>
                  <a:pt x="5624182" y="2069993"/>
                </a:lnTo>
                <a:lnTo>
                  <a:pt x="5947290" y="2269637"/>
                </a:lnTo>
                <a:lnTo>
                  <a:pt x="6252010" y="2498177"/>
                </a:lnTo>
                <a:lnTo>
                  <a:pt x="6535714" y="2755613"/>
                </a:lnTo>
                <a:lnTo>
                  <a:pt x="6798404" y="3036690"/>
                </a:lnTo>
                <a:lnTo>
                  <a:pt x="7034824" y="3341410"/>
                </a:lnTo>
                <a:lnTo>
                  <a:pt x="7244976" y="3667145"/>
                </a:lnTo>
                <a:lnTo>
                  <a:pt x="7426232" y="4011268"/>
                </a:lnTo>
                <a:lnTo>
                  <a:pt x="7578592" y="4371153"/>
                </a:lnTo>
                <a:lnTo>
                  <a:pt x="7699428" y="4744172"/>
                </a:lnTo>
                <a:lnTo>
                  <a:pt x="7786116" y="5130326"/>
                </a:lnTo>
                <a:lnTo>
                  <a:pt x="7836027" y="5524360"/>
                </a:lnTo>
                <a:lnTo>
                  <a:pt x="7849162" y="5926275"/>
                </a:lnTo>
                <a:lnTo>
                  <a:pt x="7830773" y="6322936"/>
                </a:lnTo>
                <a:close/>
                <a:moveTo>
                  <a:pt x="9007622" y="4854502"/>
                </a:moveTo>
                <a:lnTo>
                  <a:pt x="8973472" y="5085669"/>
                </a:lnTo>
                <a:lnTo>
                  <a:pt x="8894665" y="5424538"/>
                </a:lnTo>
                <a:lnTo>
                  <a:pt x="8786963" y="5747646"/>
                </a:lnTo>
                <a:lnTo>
                  <a:pt x="8652991" y="6052366"/>
                </a:lnTo>
                <a:lnTo>
                  <a:pt x="8492751" y="6338697"/>
                </a:lnTo>
                <a:lnTo>
                  <a:pt x="8306241" y="6604013"/>
                </a:lnTo>
                <a:lnTo>
                  <a:pt x="8159135" y="6774762"/>
                </a:lnTo>
                <a:lnTo>
                  <a:pt x="8185404" y="6653925"/>
                </a:lnTo>
                <a:cubicBezTo>
                  <a:pt x="8185404" y="6648671"/>
                  <a:pt x="8188031" y="6643417"/>
                  <a:pt x="8188031" y="6638163"/>
                </a:cubicBezTo>
                <a:lnTo>
                  <a:pt x="8224807" y="6370220"/>
                </a:lnTo>
                <a:cubicBezTo>
                  <a:pt x="8224807" y="6364966"/>
                  <a:pt x="8224807" y="6359713"/>
                  <a:pt x="8227434" y="6354458"/>
                </a:cubicBezTo>
                <a:lnTo>
                  <a:pt x="8251076" y="5939409"/>
                </a:lnTo>
                <a:cubicBezTo>
                  <a:pt x="8251076" y="5934155"/>
                  <a:pt x="8251076" y="5926275"/>
                  <a:pt x="8251076" y="5921021"/>
                </a:cubicBezTo>
                <a:lnTo>
                  <a:pt x="8235316" y="5500718"/>
                </a:lnTo>
                <a:cubicBezTo>
                  <a:pt x="8235316" y="5495464"/>
                  <a:pt x="8235316" y="5487583"/>
                  <a:pt x="8232689" y="5482329"/>
                </a:cubicBezTo>
                <a:lnTo>
                  <a:pt x="8180151" y="5069907"/>
                </a:lnTo>
                <a:cubicBezTo>
                  <a:pt x="8180151" y="5064653"/>
                  <a:pt x="8177524" y="5056773"/>
                  <a:pt x="8177524" y="5051519"/>
                </a:cubicBezTo>
                <a:lnTo>
                  <a:pt x="8088209" y="4649604"/>
                </a:lnTo>
                <a:cubicBezTo>
                  <a:pt x="8085582" y="4644350"/>
                  <a:pt x="8085582" y="4639097"/>
                  <a:pt x="8082955" y="4631216"/>
                </a:cubicBezTo>
                <a:lnTo>
                  <a:pt x="7956865" y="4239808"/>
                </a:lnTo>
                <a:cubicBezTo>
                  <a:pt x="7954238" y="4234554"/>
                  <a:pt x="7954238" y="4229301"/>
                  <a:pt x="7951610" y="4224047"/>
                </a:cubicBezTo>
                <a:lnTo>
                  <a:pt x="7791370" y="3848401"/>
                </a:lnTo>
                <a:cubicBezTo>
                  <a:pt x="7788744" y="3843147"/>
                  <a:pt x="7786116" y="3837893"/>
                  <a:pt x="7783489" y="3832639"/>
                </a:cubicBezTo>
                <a:lnTo>
                  <a:pt x="7591726" y="3472755"/>
                </a:lnTo>
                <a:cubicBezTo>
                  <a:pt x="7589099" y="3467501"/>
                  <a:pt x="7586472" y="3462247"/>
                  <a:pt x="7583845" y="3456994"/>
                </a:cubicBezTo>
                <a:lnTo>
                  <a:pt x="7363186" y="3118124"/>
                </a:lnTo>
                <a:cubicBezTo>
                  <a:pt x="7360559" y="3112870"/>
                  <a:pt x="7357932" y="3107617"/>
                  <a:pt x="7352679" y="3104990"/>
                </a:cubicBezTo>
                <a:lnTo>
                  <a:pt x="7105751" y="2787135"/>
                </a:lnTo>
                <a:cubicBezTo>
                  <a:pt x="7103124" y="2781882"/>
                  <a:pt x="7097870" y="2779255"/>
                  <a:pt x="7095243" y="2774001"/>
                </a:cubicBezTo>
                <a:lnTo>
                  <a:pt x="6822046" y="2479789"/>
                </a:lnTo>
                <a:cubicBezTo>
                  <a:pt x="6816792" y="2474535"/>
                  <a:pt x="6814165" y="2471908"/>
                  <a:pt x="6808911" y="2466654"/>
                </a:cubicBezTo>
                <a:lnTo>
                  <a:pt x="6512072" y="2198711"/>
                </a:lnTo>
                <a:cubicBezTo>
                  <a:pt x="6506818" y="2193457"/>
                  <a:pt x="6504192" y="2190830"/>
                  <a:pt x="6498938" y="2188204"/>
                </a:cubicBezTo>
                <a:lnTo>
                  <a:pt x="6183711" y="1943902"/>
                </a:lnTo>
                <a:cubicBezTo>
                  <a:pt x="6178457" y="1941275"/>
                  <a:pt x="6173203" y="1936021"/>
                  <a:pt x="6167949" y="1933395"/>
                </a:cubicBezTo>
                <a:lnTo>
                  <a:pt x="5829080" y="1723243"/>
                </a:lnTo>
                <a:cubicBezTo>
                  <a:pt x="5823826" y="1720616"/>
                  <a:pt x="5818572" y="1717989"/>
                  <a:pt x="5813318" y="1715362"/>
                </a:cubicBezTo>
                <a:lnTo>
                  <a:pt x="5456060" y="1539360"/>
                </a:lnTo>
                <a:cubicBezTo>
                  <a:pt x="5450807" y="1536733"/>
                  <a:pt x="5445553" y="1534107"/>
                  <a:pt x="5437672" y="1531480"/>
                </a:cubicBezTo>
                <a:lnTo>
                  <a:pt x="5064653" y="1389627"/>
                </a:lnTo>
                <a:cubicBezTo>
                  <a:pt x="5059400" y="1387000"/>
                  <a:pt x="5051519" y="1384374"/>
                  <a:pt x="5046265" y="1384374"/>
                </a:cubicBezTo>
                <a:lnTo>
                  <a:pt x="4660112" y="1279298"/>
                </a:lnTo>
                <a:cubicBezTo>
                  <a:pt x="4654858" y="1276671"/>
                  <a:pt x="4649604" y="1276671"/>
                  <a:pt x="4644350" y="1276671"/>
                </a:cubicBezTo>
                <a:lnTo>
                  <a:pt x="4381661" y="1226760"/>
                </a:lnTo>
                <a:cubicBezTo>
                  <a:pt x="4376407" y="1226760"/>
                  <a:pt x="4371153" y="1224133"/>
                  <a:pt x="4365899" y="1224133"/>
                </a:cubicBezTo>
                <a:lnTo>
                  <a:pt x="3963984" y="1184730"/>
                </a:lnTo>
                <a:cubicBezTo>
                  <a:pt x="3961357" y="1184730"/>
                  <a:pt x="3956104" y="1184730"/>
                  <a:pt x="3953477" y="1184730"/>
                </a:cubicBezTo>
                <a:lnTo>
                  <a:pt x="2259130" y="1100669"/>
                </a:lnTo>
                <a:lnTo>
                  <a:pt x="2251249" y="415049"/>
                </a:lnTo>
                <a:lnTo>
                  <a:pt x="5474449" y="559529"/>
                </a:lnTo>
                <a:lnTo>
                  <a:pt x="5829080" y="593678"/>
                </a:lnTo>
                <a:lnTo>
                  <a:pt x="6052366" y="635709"/>
                </a:lnTo>
                <a:lnTo>
                  <a:pt x="6385981" y="725023"/>
                </a:lnTo>
                <a:lnTo>
                  <a:pt x="6709090" y="845860"/>
                </a:lnTo>
                <a:lnTo>
                  <a:pt x="7016436" y="998220"/>
                </a:lnTo>
                <a:lnTo>
                  <a:pt x="7310648" y="1179476"/>
                </a:lnTo>
                <a:lnTo>
                  <a:pt x="7586472" y="1387000"/>
                </a:lnTo>
                <a:lnTo>
                  <a:pt x="7843908" y="1618167"/>
                </a:lnTo>
                <a:lnTo>
                  <a:pt x="8080328" y="1872976"/>
                </a:lnTo>
                <a:lnTo>
                  <a:pt x="8295734" y="2148800"/>
                </a:lnTo>
                <a:lnTo>
                  <a:pt x="8487497" y="2443012"/>
                </a:lnTo>
                <a:lnTo>
                  <a:pt x="8652991" y="2755613"/>
                </a:lnTo>
                <a:lnTo>
                  <a:pt x="8789590" y="3081348"/>
                </a:lnTo>
                <a:lnTo>
                  <a:pt x="8899919" y="3414963"/>
                </a:lnTo>
                <a:lnTo>
                  <a:pt x="8976099" y="3764340"/>
                </a:lnTo>
                <a:lnTo>
                  <a:pt x="9020757" y="4124225"/>
                </a:lnTo>
                <a:lnTo>
                  <a:pt x="9031264" y="4489363"/>
                </a:lnTo>
                <a:lnTo>
                  <a:pt x="9007622" y="4854502"/>
                </a:lnTo>
                <a:close/>
              </a:path>
            </a:pathLst>
          </a:custGeom>
          <a:solidFill>
            <a:schemeClr val="bg2"/>
          </a:solidFill>
          <a:ln w="262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90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CE26F5B-7561-4519-B999-405287B9969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88466" y="0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1C6D854-1B1F-4CFE-BC00-C08F15B4120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88466" y="4145288"/>
            <a:ext cx="2263242" cy="1966402"/>
          </a:xfrm>
          <a:solidFill>
            <a:srgbClr val="BFBFBF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Picture</a:t>
            </a: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1CE7AD-702A-4C7D-AA79-8290CAA0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085011CE-E16C-431C-A5CE-5827B64F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7F871542-871F-4050-9C93-F8FD7D51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779013-EFF1-0D31-CCB8-EEBD9D104A00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9E26140-6D45-5915-BE26-B8E7FB0475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4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DA35-C08F-436B-BC32-7110CBB3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DB945E-AC2B-4A62-9F16-0BBE7FEA2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3953" y="1825626"/>
            <a:ext cx="5400847" cy="40574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65358-983C-4BDA-AB6F-1D3D27E6D0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F6995-9A6F-4981-AD39-FB358641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2AF9-0574-452D-A73D-C4BFC634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0B7C54A4-3403-4FA1-BA1F-50742A33EA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CFC24-DEBC-0F90-9243-36796D5D8A7F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7BC04C-CA11-D91D-96E7-1A64F18F42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CF10B-9379-41FE-9379-4E3AA50021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199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F0462-A8D2-44F0-A70F-182C81B48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61CB7-7AC1-488A-9B0D-4B29F833F9F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3954" y="1575772"/>
            <a:ext cx="5400846" cy="549590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E850B-D4BC-4AF1-AD73-E08A69A50F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3954" y="2370023"/>
            <a:ext cx="5400846" cy="351306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E2D7E-371A-4AF4-B3B2-93B34B48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31A1-730B-42D7-AD0E-0815807D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A2204-7C86-4079-B858-269E18C17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51EB664-ABAB-4DFC-B59B-7B8D04842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6A5C3-D2E5-C2AE-1722-6F955EDE545E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8143F37-5326-CF41-09D8-221E37B917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D271676-1150-4616-93E4-C506F224F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AC703-8815-D86F-1214-97A67943CE08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BE325F-DE68-604E-A749-7261F926D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7EBEDD-C8B5-3993-E775-DA6BCE5428EB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02E555-A9BD-0596-7B5B-3553D3E11B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+ Call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BC42FB9-7F92-152D-F92C-8C5C3102731D}"/>
              </a:ext>
            </a:extLst>
          </p:cNvPr>
          <p:cNvSpPr/>
          <p:nvPr userDrawn="1"/>
        </p:nvSpPr>
        <p:spPr>
          <a:xfrm flipV="1">
            <a:off x="3754966" y="2108619"/>
            <a:ext cx="0" cy="264076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DDA02C-763C-B533-A707-6091EB7F48EF}"/>
              </a:ext>
            </a:extLst>
          </p:cNvPr>
          <p:cNvGrpSpPr/>
          <p:nvPr userDrawn="1"/>
        </p:nvGrpSpPr>
        <p:grpSpPr>
          <a:xfrm>
            <a:off x="1569650" y="2690339"/>
            <a:ext cx="1477323" cy="1477323"/>
            <a:chOff x="1569650" y="2332063"/>
            <a:chExt cx="1477323" cy="147732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2DDFC0-2608-4EFA-38A7-4019E782FCC3}"/>
                </a:ext>
              </a:extLst>
            </p:cNvPr>
            <p:cNvSpPr/>
            <p:nvPr/>
          </p:nvSpPr>
          <p:spPr>
            <a:xfrm>
              <a:off x="1569650" y="2332063"/>
              <a:ext cx="1477323" cy="1477323"/>
            </a:xfrm>
            <a:prstGeom prst="ellipse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3EA21CD-7E09-EDAA-FB0D-12A11757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361" y="2705100"/>
              <a:ext cx="977900" cy="723900"/>
            </a:xfrm>
            <a:prstGeom prst="rect">
              <a:avLst/>
            </a:prstGeom>
          </p:spPr>
        </p:pic>
      </p:grp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49F9E68-0CF0-BCC0-4627-A0D95AD553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5623" y="2623453"/>
            <a:ext cx="6117016" cy="161109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Lorem ipsum dolor sit </a:t>
            </a:r>
            <a:r>
              <a:rPr lang="en-US" sz="2800" dirty="0" err="1"/>
              <a:t>amet</a:t>
            </a:r>
            <a:r>
              <a:rPr lang="en-US" sz="2800" dirty="0"/>
              <a:t>, </a:t>
            </a:r>
            <a:r>
              <a:rPr lang="en-US" sz="2800" dirty="0" err="1"/>
              <a:t>consectetur</a:t>
            </a:r>
            <a:r>
              <a:rPr lang="en-US" sz="2800" dirty="0"/>
              <a:t> </a:t>
            </a:r>
            <a:r>
              <a:rPr lang="en-US" sz="2800" dirty="0" err="1"/>
              <a:t>adipiscing</a:t>
            </a:r>
            <a:r>
              <a:rPr lang="en-US" sz="2800" dirty="0"/>
              <a:t> </a:t>
            </a:r>
            <a:r>
              <a:rPr lang="en-US" sz="2800" dirty="0" err="1"/>
              <a:t>elit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4310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lIns="274320" anchor="ctr"/>
          <a:lstStyle>
            <a:lvl1pPr marL="0" indent="0" algn="l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0530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1626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+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02E8A-B4B3-40E1-97F1-85F5334D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9E736-E6B5-457E-856E-BF5E0470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3C883-52D3-4AE0-BDA5-281172C9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4090736E-F40A-0590-C8C8-A70DB4972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053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C26B2C59-2EB0-0F0F-F7C9-B6A45620F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430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D5AD0ADD-016D-5F10-EFB0-6FFF56F06E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8654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04564714-0EDE-1C3D-9BA4-60C615BA4B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1031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8994A57-6443-C0DF-BD9D-F97CF1F1DA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8255" y="3573152"/>
            <a:ext cx="2434693" cy="3513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4" name="Text Placeholder 25">
            <a:extLst>
              <a:ext uri="{FF2B5EF4-FFF2-40B4-BE49-F238E27FC236}">
                <a16:creationId xmlns:a16="http://schemas.microsoft.com/office/drawing/2014/main" id="{AA9CB36D-35B5-8368-84F9-257518D7F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20632" y="4092762"/>
            <a:ext cx="3309938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Lorem ipsum dolor sit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amet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,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consectetur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adipiscing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elit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B4B4B"/>
                </a:solidFill>
                <a:effectLst/>
                <a:uLnTx/>
                <a:uFillTx/>
                <a:latin typeface="Arial Nova"/>
                <a:ea typeface="+mn-ea"/>
                <a:cs typeface="+mn-cs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45062-84B6-8102-A908-78443EE7ED52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6119220-B5B1-5458-86B0-5F3AB3CAD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79913-CD4A-4DB3-A3C6-FE1D03C9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5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Grids</a:t>
            </a:r>
          </a:p>
        </p:txBody>
      </p:sp>
    </p:spTree>
    <p:extLst>
      <p:ext uri="{BB962C8B-B14F-4D97-AF65-F5344CB8AC3E}">
        <p14:creationId xmlns:p14="http://schemas.microsoft.com/office/powerpoint/2010/main" val="325329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Full Screen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9CE8AA9-C62C-E9B0-0DC2-9F81E2EA5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5596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104C8E8-B694-7525-C17B-B3863EDA05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2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D4C83BE-65B3-1F84-2723-7B195E0438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D4E7171-FEA8-4387-9A93-8C2305A318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3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E3090E-721B-C17C-21DB-AF71EB466B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5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92C0CF9-89AB-8791-CD7B-E3B4D9189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4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FD90620-0518-34C0-BDF3-2032D04012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6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Cover_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E1108932-1706-4ECC-BACC-F6F9FA86ECA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2">
              <a:lumMod val="75000"/>
            </a:schemeClr>
          </a:solidFill>
        </p:spPr>
        <p:txBody>
          <a:bodyPr rIns="457200" anchor="ctr"/>
          <a:lstStyle>
            <a:lvl1pPr marL="0" indent="0" algn="r">
              <a:buNone/>
              <a:defRPr>
                <a:solidFill>
                  <a:srgbClr val="58595B"/>
                </a:solidFill>
              </a:defRPr>
            </a:lvl1pPr>
          </a:lstStyle>
          <a:p>
            <a:r>
              <a:rPr lang="en-US" dirty="0"/>
              <a:t>Click icon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A628-CAE9-41C5-AD1A-ED470A6CC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8991" y="365125"/>
            <a:ext cx="4602480" cy="328104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Custom Photo Cover Page</a:t>
            </a:r>
          </a:p>
        </p:txBody>
      </p:sp>
    </p:spTree>
    <p:extLst>
      <p:ext uri="{BB962C8B-B14F-4D97-AF65-F5344CB8AC3E}">
        <p14:creationId xmlns:p14="http://schemas.microsoft.com/office/powerpoint/2010/main" val="30227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8E5A1C-E41F-DC36-4CF1-0628E48A38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6B20522-CEFF-737A-468F-0C699D994C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3DB7DB-E99B-AE62-26F2-0CECB73503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8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0998210-DE72-1B5F-6950-186BDA23E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5A3FF7-BC59-0C78-F4F8-7BB7BE27D0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16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5230368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48386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746504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0B971D-F2B0-A1CF-05BD-6C8866E79A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95C856-C07D-47F6-25DF-55C89A53AA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12-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3DF89A-9F09-E430-0A35-9540B33919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02F2C23-2420-9234-A48A-26D3C0869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8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20-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0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5230368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48386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46504"/>
            <a:ext cx="2331720" cy="162763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6253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E400BEF-A432-29A5-CB0D-987CE2FD25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BBD24C29-D53E-898F-82BC-2162EC350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521" y="3429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C715D35-8956-FC5A-B3F2-4ECAE5963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483864"/>
            <a:ext cx="2944368" cy="337344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1EF29D1-944B-9346-9406-8B0B0B1A8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1770546-4E79-713B-0AC8-6B16712C4D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200B42C-9BB8-5735-C458-EAE8BA6BB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A3777AF-43D5-5DF1-7A98-743B4105B9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483864"/>
            <a:ext cx="60274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E23F97-1002-E8F7-09E3-CF3AAE9831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B93B239-1291-AF76-28F7-898EBB1088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483864"/>
            <a:ext cx="9110472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F27DC1-4521-3AA7-CE7C-FA2BC86E2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9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6B868A-F376-1D3F-B6DA-CBBC1DF261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492500"/>
            <a:ext cx="6025896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49250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66E14C-D14F-7826-0B2F-DDB2CC8F4B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99EB-BF02-476C-852A-5008E47BE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28600"/>
            <a:ext cx="11735708" cy="187880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E3FFA-F11D-4957-BD27-CF973FE9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197381"/>
            <a:ext cx="11734800" cy="560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20B95-90F4-46BF-AE4B-E031211B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E7A2AF4B-624E-5852-1AA5-2E0800849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3429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71AF24-5FFF-7C72-7A5D-D245385C7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483864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FAB10A-75D5-A7F7-8F88-C47036F6EE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170900-12A3-654F-6015-77E937B64F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483864"/>
            <a:ext cx="602284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4AC2469-89A1-A01D-D692-F082EFA05E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871329-E424-D7B1-3767-3E99DB4434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224327-26E9-2250-B64C-B95FF2071B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2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7AC7B8F-7095-08FA-0B41-DB8AE5415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D2BE0F-067C-0EC7-9FC1-AC4588FB86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DA149F-D6DE-E48A-6E60-F48E04C74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: Mosaic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7F850EA-296E-E7DD-0315-43596E2BF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6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+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C511F28-D9C4-45C2-A109-64F37906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C6250EB-1BA1-5170-B434-11716D306A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6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: Mosaic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808482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7B4E2B-DE05-F2E2-86AD-4E4611050D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017449-0B1C-5767-ED9C-F128930AE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654296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483864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327148"/>
            <a:ext cx="2944368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0D28263-2A16-DC3B-7C1B-B9D4B91E7C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1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9E07678-BCC5-684D-09AA-00B8C3DA2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: Mosai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685800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483864"/>
            <a:ext cx="3977640" cy="337413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327148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654296"/>
            <a:ext cx="3977640" cy="2203704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E3FDF2C-CAEE-7159-791F-5FEAB8B92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4255C9A-56DC-5CB8-CEA7-AD44D1B0DB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saic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8745056" y="3978574"/>
            <a:ext cx="3446944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1" y="0"/>
            <a:ext cx="12192000" cy="3857988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19"/>
          </p:nvPr>
        </p:nvSpPr>
        <p:spPr bwMode="gray">
          <a:xfrm>
            <a:off x="1" y="3978574"/>
            <a:ext cx="3394780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3516700" y="3978574"/>
            <a:ext cx="5106436" cy="287942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987A7CA-39DD-7875-2B34-52F8FF01DB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452" y="6089535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 not 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77E977-AC2A-40FD-B6F6-156C9ACDB4A3}"/>
              </a:ext>
            </a:extLst>
          </p:cNvPr>
          <p:cNvSpPr txBox="1"/>
          <p:nvPr userDrawn="1"/>
        </p:nvSpPr>
        <p:spPr>
          <a:xfrm>
            <a:off x="228600" y="1459230"/>
            <a:ext cx="11734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Grids</a:t>
            </a:r>
            <a:b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Bar</a:t>
            </a:r>
          </a:p>
        </p:txBody>
      </p:sp>
    </p:spTree>
    <p:extLst>
      <p:ext uri="{BB962C8B-B14F-4D97-AF65-F5344CB8AC3E}">
        <p14:creationId xmlns:p14="http://schemas.microsoft.com/office/powerpoint/2010/main" val="215711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Full Screen Photo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121980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D158326-3AD0-4269-8A83-87D0CC53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F035C54-3CF5-4159-ABE0-FD63B8F5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C8293B0-577D-467E-9C7F-5282AA5EDA8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CE277-D43B-1959-1966-986D98D80242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717027-DDB2-6C89-237E-4FFA5E99EF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DB634-B7FA-4145-8897-F16FACB80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348968"/>
            <a:ext cx="11277600" cy="13160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651026E5-5229-43FE-B896-A6FE4229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299"/>
            <a:ext cx="11277600" cy="112376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354F6BA-F1E5-4E6F-B39E-A87F9453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9906FF7-C576-4286-8C4B-3F53F071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26C2A94-53CE-486F-9975-8669EB591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141FE45-4DB9-4E2A-B7DA-CCED0E8769A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D7182C-E21C-6065-1EDB-A7FEF96A6A1C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E2B98B-E4CE-73F0-6945-CEEA7D9716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3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611169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72ADD2-6B58-46FA-AEC0-5FE1F1F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35A337B0-0DD4-492B-B84B-42ED51B6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FB9D316-28B6-42F9-931B-3A6A99DF56B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E8769-57B7-04AA-6234-B893057802B2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080D259-0FF1-BA8F-3C46-C585C3090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6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4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2120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2121"/>
            <a:ext cx="6035040" cy="299956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717A7FB-FE47-48AF-8FD9-40A0077B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78245921-DA8B-43E3-BF36-47125F6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88CB8D8-C86C-4EF1-95D0-B8E47851A316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F1F0C-1584-7B10-D05F-858C91904E60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77A30B-82C1-70B5-BE1A-A93E922F24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1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6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410718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3118439"/>
            <a:ext cx="3977640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392D6670-0FC0-468C-9F89-B66AC86A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8F39B5B-F4F0-401B-8A3E-55D0A840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4AF7E0A5-DA31-42F7-A72B-B0C1563A51EB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C0B893-97D2-C542-E3C6-49CBA65A1513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F4DFF8-A96B-5EB7-D808-CB919E64F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8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9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0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74540BEB-3E5A-4C9C-9AE4-1357930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C4D720C-2F7A-4EA8-9862-BD2803B6FA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53DA30D9-F729-40A4-B2AE-42A471E1419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AAFB2-A461-1FFB-7938-63D8C041B9A6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D78FF5B-D55C-B8A6-B6FD-42D1CC7616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6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247632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8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165087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2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082543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6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0" y="4672375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3112124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3112123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155922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3A808F4A-B2FF-47D2-BC3D-20F720096A2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43E3EB0A-D179-42AB-87ED-5682E398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0CCF4881-751C-4EFF-97C7-FD0FD091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C7142E-2837-9236-C04B-DFA9D428239B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E4FD5-174C-627C-6954-2FB80A08D6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12-up + Ba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247632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7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6165087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082543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5" name="Picture Placeholder 9"/>
          <p:cNvSpPr>
            <a:spLocks noGrp="1"/>
          </p:cNvSpPr>
          <p:nvPr>
            <p:ph type="pic" sz="quarter" idx="29"/>
          </p:nvPr>
        </p:nvSpPr>
        <p:spPr>
          <a:xfrm>
            <a:off x="0" y="416379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7632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5087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3082543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4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0" y="2072644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47632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65087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082543" y="1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2944368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809F3AA7-0966-4A75-88DA-7A8C7D5905B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619A0BE7-43B0-4D14-B481-BA5D8EFE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62E42A51-C863-419E-9AC3-5E27D8ED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972CE2-6C7B-94E4-2966-FB0CDC41CD04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43C0D94-A738-2427-871D-2405C74329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20-up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98602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0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98602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8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98602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6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8602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4" name="Picture Placeholder 16"/>
          <p:cNvSpPr>
            <a:spLocks noGrp="1"/>
          </p:cNvSpPr>
          <p:nvPr>
            <p:ph type="pic" sz="quarter" idx="25"/>
          </p:nvPr>
        </p:nvSpPr>
        <p:spPr>
          <a:xfrm>
            <a:off x="7395209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2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7395209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0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95209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95209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7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4930138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5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4930138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1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4930138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4930138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46888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468880" y="3114229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468880" y="1557115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468880" y="1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4677657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3114228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557114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31720" cy="143403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BCDD338-6EBD-4F6E-AD0D-D128CD69A7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3F62F718-D4AB-4068-AE98-EAC207F2971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88B15B7F-4560-4DB1-8284-14384A9D9A31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32DC2-ED79-9CF3-F3AB-A88C8F6D7C2F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BE4908C-147E-10B1-BE6B-462BA54E49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5"/>
          <p:cNvSpPr>
            <a:spLocks noGrp="1"/>
          </p:cNvSpPr>
          <p:nvPr>
            <p:ph type="pic" idx="16"/>
          </p:nvPr>
        </p:nvSpPr>
        <p:spPr bwMode="gray">
          <a:xfrm>
            <a:off x="6163056" y="0"/>
            <a:ext cx="6028944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0"/>
          </p:nvPr>
        </p:nvSpPr>
        <p:spPr bwMode="gray">
          <a:xfrm>
            <a:off x="3081528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12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2944368" cy="2993251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346185A-0FE6-46DD-8468-3DEC931F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E2248645-FBB0-4C1C-AB47-0ECEE4308BD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908412-FFF0-4A86-BBB2-6941860C2A1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18E-B9F2-959B-4152-D3B3C0454E7A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719F06-B5A1-27CD-4068-6C0B9ACD87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5"/>
          <p:cNvSpPr>
            <a:spLocks noGrp="1"/>
          </p:cNvSpPr>
          <p:nvPr>
            <p:ph type="pic" idx="1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idx="18"/>
          </p:nvPr>
        </p:nvSpPr>
        <p:spPr bwMode="gray">
          <a:xfrm>
            <a:off x="6160475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6160475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6017685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DE3A48F-9D9C-43DF-9204-F6924C04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1974757-F25D-4882-A3B7-2C21AB2E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9F8FAD0-B80E-4BD2-9BD3-2ADC9EE726C7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2F009F-B95A-32E8-A983-6C875CC9662A}"/>
              </a:ext>
            </a:extLst>
          </p:cNvPr>
          <p:cNvSpPr/>
          <p:nvPr userDrawn="1"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104400F-6C76-595A-450C-DFF89AD719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C106-579D-4E1D-BB51-B1482A57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EE59F0B-09B7-492D-83C1-6FBDA0B8D1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825625"/>
            <a:ext cx="11277600" cy="4057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FE08160-6E71-41C8-97E3-2765A27F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625D9E3-65B8-4E4E-B741-1C6FE3526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CEB9AAF4-80D2-4CE7-9323-2E7967E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B590F-4C3E-A593-524D-3CAB536D97D1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065D26-48DC-1A43-7256-93BE51EA82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1557" y="6091460"/>
            <a:ext cx="28584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3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4"/>
          <p:cNvSpPr>
            <a:spLocks noGrp="1"/>
          </p:cNvSpPr>
          <p:nvPr>
            <p:ph type="pic" idx="16"/>
          </p:nvPr>
        </p:nvSpPr>
        <p:spPr bwMode="gray">
          <a:xfrm>
            <a:off x="6166104" y="0"/>
            <a:ext cx="6025896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308305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 smtClean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idx="21"/>
          </p:nvPr>
        </p:nvSpPr>
        <p:spPr bwMode="gray">
          <a:xfrm>
            <a:off x="0" y="3118437"/>
            <a:ext cx="60274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079E68D-30FA-4613-A3ED-12BD46FF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A30ABE1C-A141-4638-8FF3-5B46CA00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71E7641-16C3-43FE-94FC-4056A095D352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2DA992-E9FC-2B9F-5856-191386E85703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2F40CC-75AF-DE71-3A42-495C20120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8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4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5"/>
          <p:cNvSpPr>
            <a:spLocks noGrp="1"/>
          </p:cNvSpPr>
          <p:nvPr>
            <p:ph type="pic" idx="23"/>
          </p:nvPr>
        </p:nvSpPr>
        <p:spPr bwMode="gray">
          <a:xfrm>
            <a:off x="3081528" y="3118437"/>
            <a:ext cx="9110472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idx="16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idx="22"/>
          </p:nvPr>
        </p:nvSpPr>
        <p:spPr bwMode="gray">
          <a:xfrm>
            <a:off x="61645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4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8FF362A0-035B-4D8F-8FCC-E8538D1B2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27BF328-40D7-4B90-B42F-F91690E7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3053804-EAF9-4628-9D5E-F3B9353C966A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CEE5B-FE98-E676-3211-3257D776F7F3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2B922F-446C-8BEB-335A-034B84E378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5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idx="12"/>
          </p:nvPr>
        </p:nvSpPr>
        <p:spPr bwMode="gray">
          <a:xfrm>
            <a:off x="6166104" y="3118437"/>
            <a:ext cx="6025896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idx="11"/>
          </p:nvPr>
        </p:nvSpPr>
        <p:spPr bwMode="gray">
          <a:xfrm>
            <a:off x="308305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idx="10"/>
          </p:nvPr>
        </p:nvSpPr>
        <p:spPr bwMode="gray">
          <a:xfrm>
            <a:off x="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9107424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C7621C0-E7C0-4DE6-84D4-FCC46ACDE1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32D81B8B-916F-4B19-9B20-2997439E49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36BC8F37-88EF-4806-8713-D21CF52DB3C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E3CE63-F7EB-3F88-4E78-FF0E6F6A594F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E87FB8-99C7-9AF2-32A9-789BB89E2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8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6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6035040" cy="611168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idx="23"/>
          </p:nvPr>
        </p:nvSpPr>
        <p:spPr bwMode="gray">
          <a:xfrm>
            <a:off x="6156960" y="3118437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F0EC3E-1A03-4C09-A627-EAA67DBE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FE2F6F4F-4447-438A-A4AC-4D92AF88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B92355A-E470-4530-93A8-9F1064000B1C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BCDE1-F066-C3D6-8D4A-CEE406FF21D9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4186AC6-3451-6C89-441B-F32242E208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7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6156960" y="0"/>
            <a:ext cx="60350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idx="24"/>
          </p:nvPr>
        </p:nvSpPr>
        <p:spPr bwMode="gray">
          <a:xfrm>
            <a:off x="0" y="3118437"/>
            <a:ext cx="602284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6" name="Picture Placeholder 1"/>
          <p:cNvSpPr>
            <a:spLocks noGrp="1"/>
          </p:cNvSpPr>
          <p:nvPr>
            <p:ph type="pic" idx="25"/>
          </p:nvPr>
        </p:nvSpPr>
        <p:spPr bwMode="gray">
          <a:xfrm>
            <a:off x="307848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idx="26"/>
          </p:nvPr>
        </p:nvSpPr>
        <p:spPr bwMode="gray">
          <a:xfrm>
            <a:off x="6156960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9247632" y="3118437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AF7315B5-17BD-4D64-96BB-555D7044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24EDEF4-6404-4988-9386-782F0CC2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3327178-A31A-430C-A7E0-88375EB29483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DE45B-9DF2-BCF8-523C-32A0F7F64C12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2C60FB-5E78-6E77-CA03-549FA2428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8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0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FF9D428E-CDCF-4F1C-9CDE-A96C5A1E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5A0FCB59-29AB-400A-AD17-F505D23A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84662B40-877B-4302-998D-7B358131F04F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7A438D-8BDC-EC66-76C6-7B8E8C4F9224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EA94C7-A641-4220-4A2D-BBC9886DEC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9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3118437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60838A6-F986-4E6E-A20D-DB2FC2B8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AE6A13-2803-49AE-BCFF-7E16BB0A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8BDAE1-3E81-4FCD-BA48-8138B435B950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B002C-88AC-9A93-8E91-1A454265E149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4350A9B-9876-FB3B-A5EF-0FC85D10B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1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0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821436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4107180" y="0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idx="26"/>
          </p:nvPr>
        </p:nvSpPr>
        <p:spPr bwMode="gray">
          <a:xfrm>
            <a:off x="821436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8437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410718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410718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F8195CF-8C58-4743-84A6-AC44080E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0756D17-05EF-4076-A216-3D537968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13044729-870F-475E-8C1C-A4D82F210A14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289F4-9997-6645-6665-B2910D8CF352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6C9505-BAE4-844D-4AA4-600553B2BE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: Mosaic 11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3"/>
          <p:cNvSpPr>
            <a:spLocks noGrp="1"/>
          </p:cNvSpPr>
          <p:nvPr>
            <p:ph type="pic" idx="22"/>
          </p:nvPr>
        </p:nvSpPr>
        <p:spPr bwMode="gray">
          <a:xfrm>
            <a:off x="410718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1"/>
          <p:cNvSpPr>
            <a:spLocks noGrp="1"/>
          </p:cNvSpPr>
          <p:nvPr>
            <p:ph type="pic" idx="10"/>
          </p:nvPr>
        </p:nvSpPr>
        <p:spPr bwMode="gray">
          <a:xfrm>
            <a:off x="0" y="0"/>
            <a:ext cx="397764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idx="25"/>
          </p:nvPr>
        </p:nvSpPr>
        <p:spPr bwMode="gray">
          <a:xfrm>
            <a:off x="8214360" y="1"/>
            <a:ext cx="3977640" cy="1947899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idx="27"/>
          </p:nvPr>
        </p:nvSpPr>
        <p:spPr bwMode="gray">
          <a:xfrm>
            <a:off x="0" y="3112123"/>
            <a:ext cx="8084820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idx="28"/>
          </p:nvPr>
        </p:nvSpPr>
        <p:spPr bwMode="gray">
          <a:xfrm>
            <a:off x="8214360" y="2072644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idx="29"/>
          </p:nvPr>
        </p:nvSpPr>
        <p:spPr bwMode="gray">
          <a:xfrm>
            <a:off x="8214360" y="4151602"/>
            <a:ext cx="3977640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BDEC6213-DE7C-45E0-901B-D58235B0F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6169FDB7-2B54-4686-992E-BA407930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18CFCA41-9812-43AD-B4D0-CE9F6F45D8BA}"/>
              </a:ext>
            </a:extLst>
          </p:cNvPr>
          <p:cNvSpPr>
            <a:spLocks noGrp="1"/>
          </p:cNvSpPr>
          <p:nvPr>
            <p:ph type="dt" sz="half" idx="3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03B7A3-D0C4-C6B8-C398-1E3BB2BCA9BA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6BC413-9180-EE88-6177-F91FF094D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: Mosaic 12 +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8"/>
          <p:cNvSpPr>
            <a:spLocks noGrp="1"/>
          </p:cNvSpPr>
          <p:nvPr userDrawn="1">
            <p:ph type="pic" idx="15"/>
          </p:nvPr>
        </p:nvSpPr>
        <p:spPr bwMode="gray">
          <a:xfrm>
            <a:off x="9247632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4" name="Picture Placeholder 7"/>
          <p:cNvSpPr>
            <a:spLocks noGrp="1"/>
          </p:cNvSpPr>
          <p:nvPr userDrawn="1">
            <p:ph type="pic" idx="13"/>
          </p:nvPr>
        </p:nvSpPr>
        <p:spPr bwMode="gray">
          <a:xfrm>
            <a:off x="9247632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5" name="Picture Placeholder 6"/>
          <p:cNvSpPr>
            <a:spLocks noGrp="1"/>
          </p:cNvSpPr>
          <p:nvPr userDrawn="1">
            <p:ph type="pic" idx="14"/>
          </p:nvPr>
        </p:nvSpPr>
        <p:spPr bwMode="gray">
          <a:xfrm>
            <a:off x="6163056" y="4151602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7" name="Picture Placeholder 5"/>
          <p:cNvSpPr>
            <a:spLocks noGrp="1"/>
          </p:cNvSpPr>
          <p:nvPr userDrawn="1">
            <p:ph type="pic" idx="16"/>
          </p:nvPr>
        </p:nvSpPr>
        <p:spPr bwMode="gray">
          <a:xfrm>
            <a:off x="6163056" y="0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0" name="Picture Placeholder 4"/>
          <p:cNvSpPr>
            <a:spLocks noGrp="1"/>
          </p:cNvSpPr>
          <p:nvPr userDrawn="1">
            <p:ph type="pic" idx="10"/>
          </p:nvPr>
        </p:nvSpPr>
        <p:spPr bwMode="gray">
          <a:xfrm>
            <a:off x="3081528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idx="17"/>
          </p:nvPr>
        </p:nvSpPr>
        <p:spPr bwMode="gray">
          <a:xfrm>
            <a:off x="3081528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 userDrawn="1">
            <p:ph type="pic" idx="12"/>
          </p:nvPr>
        </p:nvSpPr>
        <p:spPr bwMode="gray">
          <a:xfrm>
            <a:off x="0" y="3118436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1" name="Picture Placeholder 1"/>
          <p:cNvSpPr>
            <a:spLocks noGrp="1"/>
          </p:cNvSpPr>
          <p:nvPr userDrawn="1">
            <p:ph type="pic" idx="1"/>
          </p:nvPr>
        </p:nvSpPr>
        <p:spPr bwMode="gray">
          <a:xfrm>
            <a:off x="0" y="0"/>
            <a:ext cx="2944368" cy="2993252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idx="18"/>
          </p:nvPr>
        </p:nvSpPr>
        <p:spPr bwMode="gray">
          <a:xfrm>
            <a:off x="6163056" y="2075801"/>
            <a:ext cx="2944368" cy="1960086"/>
          </a:xfrm>
          <a:solidFill>
            <a:srgbClr val="DCDCDC">
              <a:alpha val="49804"/>
            </a:srgbClr>
          </a:solidFill>
          <a:ln w="28575">
            <a:noFill/>
          </a:ln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 dirty="0"/>
              <a:t>Click icon to add picture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7CFF5528-4132-4805-8F74-207FA25CA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85725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8C0359E-BAC6-4653-A706-50B5B8C53F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8600" y="6356350"/>
            <a:ext cx="431800" cy="2730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C0E0ED1-B8F7-45F0-96C0-308432B5926B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-1221327" y="6484845"/>
            <a:ext cx="431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C9578-F997-726E-5C84-40B823718A0D}"/>
              </a:ext>
            </a:extLst>
          </p:cNvPr>
          <p:cNvSpPr/>
          <p:nvPr/>
        </p:nvSpPr>
        <p:spPr>
          <a:xfrm>
            <a:off x="0" y="6147881"/>
            <a:ext cx="12192000" cy="710119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21059C-F4D2-8AC4-88A0-121A004E3A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64340-01A7-48D1-B7C3-2A292264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1"/>
            <a:ext cx="11277600" cy="112376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51C87-2A75-429B-B1EB-F92F8C97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057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24E3-1070-4E05-B22B-4D89456A0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9776558"/>
            <a:ext cx="43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9C6B0-F4DF-4321-B00E-B9E935F18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8E60-6E8D-4B9E-90FA-C5DF72CE8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600" y="6356350"/>
            <a:ext cx="431800" cy="2730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 Nova Light" panose="020B0304020202020204" pitchFamily="34" charset="0"/>
              </a:defRPr>
            </a:lvl1pPr>
          </a:lstStyle>
          <a:p>
            <a:fld id="{63954337-777C-478F-BB37-379719107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664" r:id="rId3"/>
    <p:sldLayoutId id="2147483665" r:id="rId4"/>
    <p:sldLayoutId id="2147483649" r:id="rId5"/>
    <p:sldLayoutId id="2147483667" r:id="rId6"/>
    <p:sldLayoutId id="2147483705" r:id="rId7"/>
    <p:sldLayoutId id="2147483651" r:id="rId8"/>
    <p:sldLayoutId id="2147483650" r:id="rId9"/>
    <p:sldLayoutId id="2147483693" r:id="rId10"/>
    <p:sldLayoutId id="2147483694" r:id="rId11"/>
    <p:sldLayoutId id="2147483660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652" r:id="rId25"/>
    <p:sldLayoutId id="2147483653" r:id="rId26"/>
    <p:sldLayoutId id="2147483654" r:id="rId27"/>
    <p:sldLayoutId id="2147483708" r:id="rId28"/>
    <p:sldLayoutId id="2147483746" r:id="rId29"/>
    <p:sldLayoutId id="2147483747" r:id="rId30"/>
    <p:sldLayoutId id="2147483655" r:id="rId31"/>
    <p:sldLayoutId id="2147483692" r:id="rId32"/>
    <p:sldLayoutId id="2147483748" r:id="rId33"/>
    <p:sldLayoutId id="2147483669" r:id="rId34"/>
    <p:sldLayoutId id="2147483749" r:id="rId35"/>
    <p:sldLayoutId id="2147483670" r:id="rId36"/>
    <p:sldLayoutId id="2147483750" r:id="rId37"/>
    <p:sldLayoutId id="2147483671" r:id="rId38"/>
    <p:sldLayoutId id="2147483751" r:id="rId39"/>
    <p:sldLayoutId id="2147483752" r:id="rId40"/>
    <p:sldLayoutId id="2147483672" r:id="rId41"/>
    <p:sldLayoutId id="2147483673" r:id="rId42"/>
    <p:sldLayoutId id="2147483753" r:id="rId43"/>
    <p:sldLayoutId id="2147483674" r:id="rId44"/>
    <p:sldLayoutId id="2147483754" r:id="rId45"/>
    <p:sldLayoutId id="2147483709" r:id="rId46"/>
    <p:sldLayoutId id="2147483755" r:id="rId47"/>
    <p:sldLayoutId id="2147483675" r:id="rId48"/>
    <p:sldLayoutId id="2147483756" r:id="rId49"/>
    <p:sldLayoutId id="2147483676" r:id="rId50"/>
    <p:sldLayoutId id="2147483757" r:id="rId51"/>
    <p:sldLayoutId id="2147483677" r:id="rId52"/>
    <p:sldLayoutId id="2147483758" r:id="rId53"/>
    <p:sldLayoutId id="2147483678" r:id="rId54"/>
    <p:sldLayoutId id="2147483759" r:id="rId55"/>
    <p:sldLayoutId id="2147483679" r:id="rId56"/>
    <p:sldLayoutId id="2147483760" r:id="rId57"/>
    <p:sldLayoutId id="2147483680" r:id="rId58"/>
    <p:sldLayoutId id="2147483761" r:id="rId59"/>
    <p:sldLayoutId id="2147483681" r:id="rId60"/>
    <p:sldLayoutId id="2147483762" r:id="rId61"/>
    <p:sldLayoutId id="2147483682" r:id="rId62"/>
    <p:sldLayoutId id="2147483763" r:id="rId63"/>
    <p:sldLayoutId id="2147483683" r:id="rId64"/>
    <p:sldLayoutId id="2147483764" r:id="rId65"/>
    <p:sldLayoutId id="2147483684" r:id="rId66"/>
    <p:sldLayoutId id="2147483765" r:id="rId67"/>
    <p:sldLayoutId id="2147483685" r:id="rId68"/>
    <p:sldLayoutId id="2147483766" r:id="rId69"/>
    <p:sldLayoutId id="2147483686" r:id="rId70"/>
    <p:sldLayoutId id="2147483767" r:id="rId71"/>
    <p:sldLayoutId id="2147483687" r:id="rId72"/>
    <p:sldLayoutId id="2147483768" r:id="rId73"/>
    <p:sldLayoutId id="2147483688" r:id="rId74"/>
    <p:sldLayoutId id="2147483769" r:id="rId75"/>
    <p:sldLayoutId id="2147483689" r:id="rId76"/>
    <p:sldLayoutId id="2147483770" r:id="rId77"/>
    <p:sldLayoutId id="2147483710" r:id="rId78"/>
    <p:sldLayoutId id="2147483711" r:id="rId79"/>
    <p:sldLayoutId id="2147483712" r:id="rId80"/>
    <p:sldLayoutId id="2147483713" r:id="rId81"/>
    <p:sldLayoutId id="2147483714" r:id="rId82"/>
    <p:sldLayoutId id="2147483715" r:id="rId83"/>
    <p:sldLayoutId id="2147483716" r:id="rId84"/>
    <p:sldLayoutId id="2147483717" r:id="rId85"/>
    <p:sldLayoutId id="2147483718" r:id="rId86"/>
    <p:sldLayoutId id="2147483719" r:id="rId87"/>
    <p:sldLayoutId id="2147483720" r:id="rId88"/>
    <p:sldLayoutId id="2147483721" r:id="rId89"/>
    <p:sldLayoutId id="2147483722" r:id="rId90"/>
    <p:sldLayoutId id="2147483723" r:id="rId91"/>
    <p:sldLayoutId id="2147483724" r:id="rId92"/>
    <p:sldLayoutId id="2147483725" r:id="rId93"/>
    <p:sldLayoutId id="2147483726" r:id="rId94"/>
    <p:sldLayoutId id="2147483727" r:id="rId95"/>
    <p:sldLayoutId id="2147483728" r:id="rId96"/>
    <p:sldLayoutId id="2147483729" r:id="rId97"/>
    <p:sldLayoutId id="2147483730" r:id="rId98"/>
    <p:sldLayoutId id="2147483731" r:id="rId99"/>
    <p:sldLayoutId id="2147483732" r:id="rId100"/>
    <p:sldLayoutId id="2147483733" r:id="rId101"/>
    <p:sldLayoutId id="2147483703" r:id="rId102"/>
    <p:sldLayoutId id="2147483704" r:id="rId10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604020202020204" pitchFamily="34" charset="0"/>
          <a:ea typeface="UD Digi Kyokasho NK-B" panose="02020700000000000000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338138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Roboto" pitchFamily="2" charset="0"/>
        <a:buChar char="—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1688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7113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4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4176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  <p15:guide id="10" pos="288" userDrawn="1">
          <p15:clr>
            <a:srgbClr val="A4A3A4"/>
          </p15:clr>
        </p15:guide>
        <p15:guide id="11" pos="73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B45728-86D5-8072-DB30-B17AD005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B1C48-4F79-D5BA-BB1B-50473256A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69529-3EE9-EFB6-7732-077D8F62A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2AEB8-7FF9-7790-E3BA-94D613BCF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7575E-E756-A2E9-049C-25DEB18CE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3B9D3-5509-F34F-83B5-D819CD79FD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4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jpeg"/><Relationship Id="rId10" Type="http://schemas.openxmlformats.org/officeDocument/2006/relationships/image" Target="../media/image27.jpeg"/><Relationship Id="rId4" Type="http://schemas.openxmlformats.org/officeDocument/2006/relationships/image" Target="../media/image18.pn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2.png"/><Relationship Id="rId4" Type="http://schemas.openxmlformats.org/officeDocument/2006/relationships/image" Target="../media/image19.jpeg"/><Relationship Id="rId9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35.jpeg"/><Relationship Id="rId5" Type="http://schemas.openxmlformats.org/officeDocument/2006/relationships/image" Target="../media/image19.jpeg"/><Relationship Id="rId10" Type="http://schemas.openxmlformats.org/officeDocument/2006/relationships/image" Target="../media/image34.jpeg"/><Relationship Id="rId4" Type="http://schemas.openxmlformats.org/officeDocument/2006/relationships/image" Target="../media/image18.pn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37.jpeg"/><Relationship Id="rId5" Type="http://schemas.openxmlformats.org/officeDocument/2006/relationships/image" Target="../media/image19.jpeg"/><Relationship Id="rId10" Type="http://schemas.openxmlformats.org/officeDocument/2006/relationships/image" Target="../media/image36.jpeg"/><Relationship Id="rId4" Type="http://schemas.openxmlformats.org/officeDocument/2006/relationships/image" Target="../media/image18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4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ity with a river and trees&#10;&#10;Description automatically generated with medium confidence">
            <a:extLst>
              <a:ext uri="{FF2B5EF4-FFF2-40B4-BE49-F238E27FC236}">
                <a16:creationId xmlns:a16="http://schemas.microsoft.com/office/drawing/2014/main" id="{9FECD378-03BD-1EC8-150C-DFE23B845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6F103C-BDCD-7D6F-AC84-06F80F06CDFF}"/>
              </a:ext>
            </a:extLst>
          </p:cNvPr>
          <p:cNvSpPr/>
          <p:nvPr/>
        </p:nvSpPr>
        <p:spPr>
          <a:xfrm>
            <a:off x="339968" y="0"/>
            <a:ext cx="5290625" cy="6858000"/>
          </a:xfrm>
          <a:prstGeom prst="rect">
            <a:avLst/>
          </a:prstGeom>
          <a:solidFill>
            <a:schemeClr val="bg2">
              <a:alpha val="8491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E4A9D2-4B04-1F49-D682-EF15635D1726}"/>
              </a:ext>
            </a:extLst>
          </p:cNvPr>
          <p:cNvSpPr txBox="1">
            <a:spLocks/>
          </p:cNvSpPr>
          <p:nvPr/>
        </p:nvSpPr>
        <p:spPr>
          <a:xfrm>
            <a:off x="512347" y="578314"/>
            <a:ext cx="5118245" cy="32810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r>
              <a:rPr lang="en-US" sz="3600" dirty="0"/>
              <a:t>How Online Shopping is Reshaping Activity Patterns </a:t>
            </a:r>
          </a:p>
          <a:p>
            <a:endParaRPr lang="en-US" sz="1800" dirty="0"/>
          </a:p>
          <a:p>
            <a:r>
              <a:rPr lang="en-US" sz="2400" b="0" dirty="0"/>
              <a:t>Modeling Activity Behavior using Discrete Continuous Models</a:t>
            </a:r>
          </a:p>
          <a:p>
            <a:endParaRPr lang="en-US" sz="1800" dirty="0"/>
          </a:p>
          <a:p>
            <a:r>
              <a:rPr lang="en-US" sz="2000" dirty="0"/>
              <a:t>Dr. Katie Asmussen </a:t>
            </a:r>
          </a:p>
          <a:p>
            <a:r>
              <a:rPr lang="en-US" sz="2000" b="0" dirty="0"/>
              <a:t>Assistant Research Professor </a:t>
            </a:r>
          </a:p>
          <a:p>
            <a:r>
              <a:rPr lang="en-US" sz="2000" b="0" dirty="0"/>
              <a:t>University of Tennessee, Knoxville (UTK)</a:t>
            </a:r>
            <a:endParaRPr lang="en-US" sz="1200" b="0" dirty="0"/>
          </a:p>
        </p:txBody>
      </p:sp>
      <p:pic>
        <p:nvPicPr>
          <p:cNvPr id="17" name="Picture 16" descr="A logo on a black background&#10;&#10;Description automatically generated">
            <a:extLst>
              <a:ext uri="{FF2B5EF4-FFF2-40B4-BE49-F238E27FC236}">
                <a16:creationId xmlns:a16="http://schemas.microsoft.com/office/drawing/2014/main" id="{3DE3F5C4-C070-DAA8-8A1B-A1F2976102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279" y="4181671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9DB7A-AD6F-4DA7-C2D2-BCD323D14A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896" y="990599"/>
            <a:ext cx="4876800" cy="487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7DCCE-2432-9640-6663-A67B6FA02C8F}"/>
              </a:ext>
            </a:extLst>
          </p:cNvPr>
          <p:cNvSpPr txBox="1"/>
          <p:nvPr/>
        </p:nvSpPr>
        <p:spPr>
          <a:xfrm>
            <a:off x="2231571" y="614365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/>
          </a:p>
          <a:p>
            <a:r>
              <a:rPr lang="en-US" sz="1800" b="1" dirty="0"/>
              <a:t>MOMO2025</a:t>
            </a:r>
          </a:p>
        </p:txBody>
      </p:sp>
    </p:spTree>
    <p:extLst>
      <p:ext uri="{BB962C8B-B14F-4D97-AF65-F5344CB8AC3E}">
        <p14:creationId xmlns:p14="http://schemas.microsoft.com/office/powerpoint/2010/main" val="250180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5D4A-1742-F500-4CBD-1EEF6E1C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21D0-09A9-8134-D677-E9A381FE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Model and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7E311-ACB8-A76F-A230-9A722D91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20+ Most Successful &amp; Profitable Fundraising Ideas">
            <a:extLst>
              <a:ext uri="{FF2B5EF4-FFF2-40B4-BE49-F238E27FC236}">
                <a16:creationId xmlns:a16="http://schemas.microsoft.com/office/drawing/2014/main" id="{B6B3A10A-1AE6-E41E-41E1-8BDC6199E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5506"/>
          <a:stretch>
            <a:fillRect/>
          </a:stretch>
        </p:blipFill>
        <p:spPr bwMode="auto">
          <a:xfrm>
            <a:off x="8111227" y="159539"/>
            <a:ext cx="1988524" cy="16372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A1D8E-BCF0-C80E-609E-1671BF3C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07" y="4512018"/>
            <a:ext cx="2572164" cy="1123761"/>
          </a:xfrm>
          <a:prstGeom prst="rect">
            <a:avLst/>
          </a:prstGeom>
        </p:spPr>
      </p:pic>
      <p:pic>
        <p:nvPicPr>
          <p:cNvPr id="7" name="Picture 4" descr="Family Playing Outside: Over 6,513 Royalty-Free Licensable Stock  Illustrations &amp; Drawings | Shutterstock">
            <a:extLst>
              <a:ext uri="{FF2B5EF4-FFF2-40B4-BE49-F238E27FC236}">
                <a16:creationId xmlns:a16="http://schemas.microsoft.com/office/drawing/2014/main" id="{20693AAB-4679-1679-6A14-1293B2E21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r="4400" b="8146"/>
          <a:stretch>
            <a:fillRect/>
          </a:stretch>
        </p:blipFill>
        <p:spPr bwMode="auto">
          <a:xfrm>
            <a:off x="6326754" y="3258688"/>
            <a:ext cx="1909989" cy="13474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oung Woman Sweeping Floor with Broom, Illustrations ft. cleaning &amp;  housewife - Envato">
            <a:extLst>
              <a:ext uri="{FF2B5EF4-FFF2-40B4-BE49-F238E27FC236}">
                <a16:creationId xmlns:a16="http://schemas.microsoft.com/office/drawing/2014/main" id="{F85BD8E9-F6F1-70D2-920D-BADA2C2FD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8741" r="14897" b="8185"/>
          <a:stretch>
            <a:fillRect/>
          </a:stretch>
        </p:blipFill>
        <p:spPr bwMode="auto">
          <a:xfrm>
            <a:off x="10247397" y="1544617"/>
            <a:ext cx="1694434" cy="13643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EEE60D-03CF-AD7A-90AF-60739B467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" t="15482" r="37293" b="21990"/>
          <a:stretch>
            <a:fillRect/>
          </a:stretch>
        </p:blipFill>
        <p:spPr>
          <a:xfrm>
            <a:off x="9987244" y="3199293"/>
            <a:ext cx="1988524" cy="1406816"/>
          </a:xfrm>
          <a:prstGeom prst="round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00E0A3-A03D-7705-BF31-7AB67D5CEB0B}"/>
              </a:ext>
            </a:extLst>
          </p:cNvPr>
          <p:cNvGrpSpPr/>
          <p:nvPr/>
        </p:nvGrpSpPr>
        <p:grpSpPr>
          <a:xfrm>
            <a:off x="6096000" y="1544617"/>
            <a:ext cx="1842493" cy="1380985"/>
            <a:chOff x="5187621" y="1925884"/>
            <a:chExt cx="1842493" cy="138098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859F9A-4068-477A-E413-2A89974C0825}"/>
                </a:ext>
              </a:extLst>
            </p:cNvPr>
            <p:cNvSpPr/>
            <p:nvPr/>
          </p:nvSpPr>
          <p:spPr>
            <a:xfrm>
              <a:off x="5187621" y="1925884"/>
              <a:ext cx="1842493" cy="125885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Online Shopping Illustration | Free SVG">
              <a:extLst>
                <a:ext uri="{FF2B5EF4-FFF2-40B4-BE49-F238E27FC236}">
                  <a16:creationId xmlns:a16="http://schemas.microsoft.com/office/drawing/2014/main" id="{9D401DEE-5962-435F-3438-FF63089AEB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375" y="1925885"/>
              <a:ext cx="1380984" cy="138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FE2945-CE50-947A-4ADF-3A5538969D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63220"/>
            <a:ext cx="5298142" cy="4457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Multiple Discrete Continuous (MDC) model by Palma and Hess (2008)</a:t>
            </a:r>
          </a:p>
          <a:p>
            <a:pPr marL="0" indent="0">
              <a:buNone/>
            </a:pPr>
            <a:endParaRPr lang="en-US" sz="1000" dirty="0"/>
          </a:p>
          <a:p>
            <a:pPr marL="623888"/>
            <a:r>
              <a:rPr lang="en-US" dirty="0"/>
              <a:t>Capture both the choice to engage and the time spent</a:t>
            </a:r>
          </a:p>
          <a:p>
            <a:pPr marL="623888"/>
            <a:endParaRPr lang="en-US" dirty="0"/>
          </a:p>
          <a:p>
            <a:pPr marL="623888"/>
            <a:r>
              <a:rPr lang="en-US" dirty="0"/>
              <a:t>Model decade shifts with year-based interaction terms</a:t>
            </a:r>
          </a:p>
          <a:p>
            <a:pPr marL="623888"/>
            <a:endParaRPr lang="en-US" sz="1000" dirty="0"/>
          </a:p>
          <a:p>
            <a:pPr marL="623888"/>
            <a:r>
              <a:rPr lang="en-US" dirty="0"/>
              <a:t>Estimates complementarity and substitution effects between activities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9C4E8-4FB0-1326-A828-E2F4622B497A}"/>
              </a:ext>
            </a:extLst>
          </p:cNvPr>
          <p:cNvSpPr/>
          <p:nvPr/>
        </p:nvSpPr>
        <p:spPr>
          <a:xfrm>
            <a:off x="457200" y="3582297"/>
            <a:ext cx="5524052" cy="22826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0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918E-1E5B-5206-CCB6-F637D57E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20+ Most Successful &amp; Profitable Fundraising Ideas">
            <a:extLst>
              <a:ext uri="{FF2B5EF4-FFF2-40B4-BE49-F238E27FC236}">
                <a16:creationId xmlns:a16="http://schemas.microsoft.com/office/drawing/2014/main" id="{36B2418B-0370-2973-370A-53F5BF0A8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5506"/>
          <a:stretch>
            <a:fillRect/>
          </a:stretch>
        </p:blipFill>
        <p:spPr bwMode="auto">
          <a:xfrm>
            <a:off x="7092098" y="470397"/>
            <a:ext cx="1988524" cy="16372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E7AAFD-C9E7-7905-3EBA-DE10522D18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00278" y="4822876"/>
            <a:ext cx="2572164" cy="1123761"/>
          </a:xfrm>
          <a:prstGeom prst="rect">
            <a:avLst/>
          </a:prstGeom>
        </p:spPr>
      </p:pic>
      <p:pic>
        <p:nvPicPr>
          <p:cNvPr id="20" name="Picture 4" descr="Family Playing Outside: Over 6,513 Royalty-Free Licensable Stock  Illustrations &amp; Drawings | Shutterstock">
            <a:extLst>
              <a:ext uri="{FF2B5EF4-FFF2-40B4-BE49-F238E27FC236}">
                <a16:creationId xmlns:a16="http://schemas.microsoft.com/office/drawing/2014/main" id="{1DB5440E-8288-DFD8-D1FD-CC4342F5D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r="4400" b="8146"/>
          <a:stretch>
            <a:fillRect/>
          </a:stretch>
        </p:blipFill>
        <p:spPr bwMode="auto">
          <a:xfrm>
            <a:off x="5307625" y="3569546"/>
            <a:ext cx="1909989" cy="13474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Young Woman Sweeping Floor with Broom, Illustrations ft. cleaning &amp;  housewife - Envato">
            <a:extLst>
              <a:ext uri="{FF2B5EF4-FFF2-40B4-BE49-F238E27FC236}">
                <a16:creationId xmlns:a16="http://schemas.microsoft.com/office/drawing/2014/main" id="{ADA75A74-59DD-03B9-6559-8EEFEABCAF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8741" r="14897" b="8185"/>
          <a:stretch>
            <a:fillRect/>
          </a:stretch>
        </p:blipFill>
        <p:spPr bwMode="auto">
          <a:xfrm>
            <a:off x="9228268" y="1855475"/>
            <a:ext cx="1694434" cy="13643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4F4FB-31D6-3C73-54C9-A64755F1958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" t="15482" r="37293" b="21990"/>
          <a:stretch>
            <a:fillRect/>
          </a:stretch>
        </p:blipFill>
        <p:spPr>
          <a:xfrm>
            <a:off x="8968115" y="3510151"/>
            <a:ext cx="1988524" cy="1406816"/>
          </a:xfrm>
          <a:prstGeom prst="round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CB2BCC-C3D1-781A-0DA5-F22A6C8C618D}"/>
              </a:ext>
            </a:extLst>
          </p:cNvPr>
          <p:cNvGrpSpPr/>
          <p:nvPr/>
        </p:nvGrpSpPr>
        <p:grpSpPr>
          <a:xfrm>
            <a:off x="5076871" y="1855475"/>
            <a:ext cx="1842493" cy="1380985"/>
            <a:chOff x="5187621" y="1925884"/>
            <a:chExt cx="1842493" cy="138098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1F1E09-C6D0-93DD-60C5-5C3DC8F04F42}"/>
                </a:ext>
              </a:extLst>
            </p:cNvPr>
            <p:cNvSpPr/>
            <p:nvPr/>
          </p:nvSpPr>
          <p:spPr>
            <a:xfrm>
              <a:off x="5187621" y="1925884"/>
              <a:ext cx="1842493" cy="1258853"/>
            </a:xfrm>
            <a:prstGeom prst="round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" descr="Online Shopping Illustration | Free SVG">
              <a:extLst>
                <a:ext uri="{FF2B5EF4-FFF2-40B4-BE49-F238E27FC236}">
                  <a16:creationId xmlns:a16="http://schemas.microsoft.com/office/drawing/2014/main" id="{4E96EA11-AE87-E1B5-2813-E898C3DA4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375" y="1925885"/>
              <a:ext cx="1380984" cy="138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D7C0FA-FB5D-B340-5420-844957B1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Model and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F63BF-3C18-EA28-879A-6202A0E4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20+ Most Successful &amp; Profitable Fundraising Ideas">
            <a:extLst>
              <a:ext uri="{FF2B5EF4-FFF2-40B4-BE49-F238E27FC236}">
                <a16:creationId xmlns:a16="http://schemas.microsoft.com/office/drawing/2014/main" id="{120833DA-CCF4-8542-E2F4-D001D253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5506"/>
          <a:stretch>
            <a:fillRect/>
          </a:stretch>
        </p:blipFill>
        <p:spPr bwMode="auto">
          <a:xfrm>
            <a:off x="8111227" y="159539"/>
            <a:ext cx="1988524" cy="16372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DBC6D4-1E42-063D-4850-0CB69376D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407" y="4512018"/>
            <a:ext cx="2572164" cy="1123761"/>
          </a:xfrm>
          <a:prstGeom prst="rect">
            <a:avLst/>
          </a:prstGeom>
        </p:spPr>
      </p:pic>
      <p:pic>
        <p:nvPicPr>
          <p:cNvPr id="7" name="Picture 4" descr="Family Playing Outside: Over 6,513 Royalty-Free Licensable Stock  Illustrations &amp; Drawings | Shutterstock">
            <a:extLst>
              <a:ext uri="{FF2B5EF4-FFF2-40B4-BE49-F238E27FC236}">
                <a16:creationId xmlns:a16="http://schemas.microsoft.com/office/drawing/2014/main" id="{87DE77A6-DF6B-93A0-C98C-A6B0665A4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r="4400" b="8146"/>
          <a:stretch>
            <a:fillRect/>
          </a:stretch>
        </p:blipFill>
        <p:spPr bwMode="auto">
          <a:xfrm>
            <a:off x="6326754" y="3258688"/>
            <a:ext cx="1909989" cy="13474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oung Woman Sweeping Floor with Broom, Illustrations ft. cleaning &amp;  housewife - Envato">
            <a:extLst>
              <a:ext uri="{FF2B5EF4-FFF2-40B4-BE49-F238E27FC236}">
                <a16:creationId xmlns:a16="http://schemas.microsoft.com/office/drawing/2014/main" id="{DEE04663-7CC7-9296-AE1F-E837865D3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8741" r="14897" b="8185"/>
          <a:stretch>
            <a:fillRect/>
          </a:stretch>
        </p:blipFill>
        <p:spPr bwMode="auto">
          <a:xfrm>
            <a:off x="10247397" y="1544617"/>
            <a:ext cx="1694434" cy="13643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E618D4-5508-8DF9-669C-750F86D61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" t="15482" r="37293" b="21990"/>
          <a:stretch>
            <a:fillRect/>
          </a:stretch>
        </p:blipFill>
        <p:spPr>
          <a:xfrm>
            <a:off x="9987244" y="3199293"/>
            <a:ext cx="1988524" cy="1406816"/>
          </a:xfrm>
          <a:prstGeom prst="round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7FF736-2273-2FC8-AE70-71C189CDCB80}"/>
              </a:ext>
            </a:extLst>
          </p:cNvPr>
          <p:cNvGrpSpPr/>
          <p:nvPr/>
        </p:nvGrpSpPr>
        <p:grpSpPr>
          <a:xfrm>
            <a:off x="6096000" y="1544617"/>
            <a:ext cx="1842493" cy="1380985"/>
            <a:chOff x="5187621" y="1925884"/>
            <a:chExt cx="1842493" cy="138098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2F933C8-60E1-36F7-9519-91D874E9C4CD}"/>
                </a:ext>
              </a:extLst>
            </p:cNvPr>
            <p:cNvSpPr/>
            <p:nvPr/>
          </p:nvSpPr>
          <p:spPr>
            <a:xfrm>
              <a:off x="5187621" y="1925884"/>
              <a:ext cx="1842493" cy="125885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Online Shopping Illustration | Free SVG">
              <a:extLst>
                <a:ext uri="{FF2B5EF4-FFF2-40B4-BE49-F238E27FC236}">
                  <a16:creationId xmlns:a16="http://schemas.microsoft.com/office/drawing/2014/main" id="{E1C99625-F277-4470-610C-F213A0136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375" y="1925885"/>
              <a:ext cx="1380984" cy="138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38AE64-195A-92AB-9B91-1E3A8B936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63220"/>
            <a:ext cx="5298142" cy="4457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Multiple Discrete Continuous (MDC) model by Palma and Hess (2008)</a:t>
            </a:r>
          </a:p>
          <a:p>
            <a:pPr marL="0" indent="0">
              <a:buNone/>
            </a:pPr>
            <a:endParaRPr lang="en-US" sz="1000" dirty="0"/>
          </a:p>
          <a:p>
            <a:pPr marL="623888"/>
            <a:r>
              <a:rPr lang="en-US" dirty="0"/>
              <a:t>Capture both the choice to engage and the time spent</a:t>
            </a:r>
          </a:p>
          <a:p>
            <a:pPr marL="623888"/>
            <a:endParaRPr lang="en-US" dirty="0"/>
          </a:p>
          <a:p>
            <a:pPr marL="623888"/>
            <a:r>
              <a:rPr lang="en-US" dirty="0"/>
              <a:t>Model decade shifts with year-based interaction terms</a:t>
            </a:r>
          </a:p>
          <a:p>
            <a:pPr marL="623888"/>
            <a:endParaRPr lang="en-US" sz="1000" dirty="0"/>
          </a:p>
          <a:p>
            <a:pPr marL="623888"/>
            <a:r>
              <a:rPr lang="en-US" dirty="0"/>
              <a:t>Estimates complementarity and substitution effects between activities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567DD6-18F0-B39B-8829-92E2FAEC58FD}"/>
              </a:ext>
            </a:extLst>
          </p:cNvPr>
          <p:cNvSpPr/>
          <p:nvPr/>
        </p:nvSpPr>
        <p:spPr>
          <a:xfrm>
            <a:off x="457200" y="4606109"/>
            <a:ext cx="5524052" cy="12588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ptos Black" panose="020F0502020204030204" pitchFamily="34" charset="0"/>
              </a:rPr>
              <a:t>2013</a:t>
            </a:r>
            <a:r>
              <a:rPr lang="en-US" sz="6000" b="1" dirty="0">
                <a:solidFill>
                  <a:schemeClr val="accent6"/>
                </a:solidFill>
                <a:latin typeface="Aptos Black" panose="020F0502020204030204" pitchFamily="34" charset="0"/>
              </a:rPr>
              <a:t> 	2023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74749C4-9D5B-FDA3-14A9-C08F476FEF9C}"/>
              </a:ext>
            </a:extLst>
          </p:cNvPr>
          <p:cNvSpPr/>
          <p:nvPr/>
        </p:nvSpPr>
        <p:spPr>
          <a:xfrm>
            <a:off x="2829261" y="5024655"/>
            <a:ext cx="774551" cy="444775"/>
          </a:xfrm>
          <a:prstGeom prst="rightArrow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9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3C5DB-396B-79B5-9410-6970AC7A4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DA040959-4611-6A34-CB1F-638D2E67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362" y="305573"/>
            <a:ext cx="5574254" cy="55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655D4B-CCB9-E037-A74D-00E6AB1A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Model and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9D385-152D-D1EE-9E47-595B280FCC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663220"/>
            <a:ext cx="5298142" cy="4457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Multiple Discrete Continuous (MDC) model by Palma and Hess (2008)</a:t>
            </a:r>
          </a:p>
          <a:p>
            <a:pPr marL="0" indent="0">
              <a:buNone/>
            </a:pPr>
            <a:endParaRPr lang="en-US" sz="1000" dirty="0"/>
          </a:p>
          <a:p>
            <a:pPr marL="623888"/>
            <a:r>
              <a:rPr lang="en-US" dirty="0"/>
              <a:t>Capture both the choice to engage and the time spent</a:t>
            </a:r>
          </a:p>
          <a:p>
            <a:pPr marL="623888"/>
            <a:endParaRPr lang="en-US" dirty="0"/>
          </a:p>
          <a:p>
            <a:pPr marL="623888"/>
            <a:r>
              <a:rPr lang="en-US" dirty="0"/>
              <a:t>Model decade shifts with year-based interaction terms</a:t>
            </a:r>
          </a:p>
          <a:p>
            <a:pPr marL="623888"/>
            <a:endParaRPr lang="en-US" sz="1000" dirty="0"/>
          </a:p>
          <a:p>
            <a:pPr marL="623888"/>
            <a:r>
              <a:rPr lang="en-US" dirty="0"/>
              <a:t>Estimate complementarity and substitution effects between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3319B-8251-84FE-C2EC-3E7E20DF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20+ Most Successful &amp; Profitable Fundraising Ideas">
            <a:extLst>
              <a:ext uri="{FF2B5EF4-FFF2-40B4-BE49-F238E27FC236}">
                <a16:creationId xmlns:a16="http://schemas.microsoft.com/office/drawing/2014/main" id="{5F72ADB2-78F5-5662-4165-5979391D5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0" r="15506"/>
          <a:stretch>
            <a:fillRect/>
          </a:stretch>
        </p:blipFill>
        <p:spPr bwMode="auto">
          <a:xfrm>
            <a:off x="8111227" y="159539"/>
            <a:ext cx="1988524" cy="163726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2FC35-8DCB-D0AB-1ABA-3C5171749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407" y="4512018"/>
            <a:ext cx="2572164" cy="1123761"/>
          </a:xfrm>
          <a:prstGeom prst="rect">
            <a:avLst/>
          </a:prstGeom>
        </p:spPr>
      </p:pic>
      <p:pic>
        <p:nvPicPr>
          <p:cNvPr id="7" name="Picture 4" descr="Family Playing Outside: Over 6,513 Royalty-Free Licensable Stock  Illustrations &amp; Drawings | Shutterstock">
            <a:extLst>
              <a:ext uri="{FF2B5EF4-FFF2-40B4-BE49-F238E27FC236}">
                <a16:creationId xmlns:a16="http://schemas.microsoft.com/office/drawing/2014/main" id="{2635F75C-3042-27C9-49E9-82F2396BF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" r="4400" b="8146"/>
          <a:stretch>
            <a:fillRect/>
          </a:stretch>
        </p:blipFill>
        <p:spPr bwMode="auto">
          <a:xfrm>
            <a:off x="6326754" y="3258688"/>
            <a:ext cx="1909989" cy="134742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Young Woman Sweeping Floor with Broom, Illustrations ft. cleaning &amp;  housewife - Envato">
            <a:extLst>
              <a:ext uri="{FF2B5EF4-FFF2-40B4-BE49-F238E27FC236}">
                <a16:creationId xmlns:a16="http://schemas.microsoft.com/office/drawing/2014/main" id="{DDC6592A-D868-3D17-A0D7-B86ECDE38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9" t="8741" r="14897" b="8185"/>
          <a:stretch>
            <a:fillRect/>
          </a:stretch>
        </p:blipFill>
        <p:spPr bwMode="auto">
          <a:xfrm>
            <a:off x="10247397" y="1544617"/>
            <a:ext cx="1694434" cy="136431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FF4AB-E6EA-105A-E9AA-D5ACD7C7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7" t="15482" r="37293" b="21990"/>
          <a:stretch>
            <a:fillRect/>
          </a:stretch>
        </p:blipFill>
        <p:spPr>
          <a:xfrm>
            <a:off x="9987244" y="3199293"/>
            <a:ext cx="1988524" cy="1406816"/>
          </a:xfrm>
          <a:prstGeom prst="round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0F7F2-AF14-7399-E15E-91CA579C611F}"/>
              </a:ext>
            </a:extLst>
          </p:cNvPr>
          <p:cNvGrpSpPr/>
          <p:nvPr/>
        </p:nvGrpSpPr>
        <p:grpSpPr>
          <a:xfrm>
            <a:off x="6096000" y="1544617"/>
            <a:ext cx="1842493" cy="1380985"/>
            <a:chOff x="5187621" y="1925884"/>
            <a:chExt cx="1842493" cy="138098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D210785-ABBC-F449-716F-F81253E27330}"/>
                </a:ext>
              </a:extLst>
            </p:cNvPr>
            <p:cNvSpPr/>
            <p:nvPr/>
          </p:nvSpPr>
          <p:spPr>
            <a:xfrm>
              <a:off x="5187621" y="1925884"/>
              <a:ext cx="1842493" cy="1258853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4" name="Picture 2" descr="Online Shopping Illustration | Free SVG">
              <a:extLst>
                <a:ext uri="{FF2B5EF4-FFF2-40B4-BE49-F238E27FC236}">
                  <a16:creationId xmlns:a16="http://schemas.microsoft.com/office/drawing/2014/main" id="{7B26881B-1C4D-19EA-C212-D3CE5461F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375" y="1925885"/>
              <a:ext cx="1380984" cy="1380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34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Generated image">
            <a:extLst>
              <a:ext uri="{FF2B5EF4-FFF2-40B4-BE49-F238E27FC236}">
                <a16:creationId xmlns:a16="http://schemas.microsoft.com/office/drawing/2014/main" id="{7A4D420D-0FDE-B7B6-7E1E-A6436209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25" y="553480"/>
            <a:ext cx="5574254" cy="55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FCB35F-7E44-60A4-E590-F91971BF7299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006BBF6-F23B-B3CE-6F57-EC25AAC77346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C42EF0-4B18-24F1-BD47-925FBD4F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/>
              <a:t>Ripple Effect of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2E163-705B-ED90-E419-5FE2FAA5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5A9C1E-09E6-9017-A251-A385E2EC7EBE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0FDB7F-2A76-30AB-8868-20D3DC8819BE}"/>
              </a:ext>
            </a:extLst>
          </p:cNvPr>
          <p:cNvCxnSpPr>
            <a:cxnSpLocks/>
          </p:cNvCxnSpPr>
          <p:nvPr/>
        </p:nvCxnSpPr>
        <p:spPr>
          <a:xfrm flipV="1">
            <a:off x="6779730" y="1373058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32F09C-AD77-A36D-85BC-6AA7258B9FB8}"/>
              </a:ext>
            </a:extLst>
          </p:cNvPr>
          <p:cNvCxnSpPr>
            <a:cxnSpLocks/>
          </p:cNvCxnSpPr>
          <p:nvPr/>
        </p:nvCxnSpPr>
        <p:spPr>
          <a:xfrm flipH="1" flipV="1">
            <a:off x="9023064" y="1505614"/>
            <a:ext cx="572432" cy="568633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B22DEC-4DEB-2C96-69F6-1ABD9B715B79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36903C-052A-6A37-069C-338A4401992C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4016D-583F-DE60-444E-3347677572F6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D6836B-3B7B-8015-6637-78D6A6B7B7AC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DC4E24-EA2E-1260-42E3-67C6BCCDCD87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4D4BAD-A3EA-3512-F5A0-9BA9A1E847FC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A890E-AEF7-DF77-64FE-43C2BE0F3932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6C434-033A-52EC-0109-CAFDA38D4C0D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A3C26B-2788-AFA7-303D-03DC0003236A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3806A1-3CB2-35F9-B8C1-69D1825B83A2}"/>
              </a:ext>
            </a:extLst>
          </p:cNvPr>
          <p:cNvSpPr txBox="1"/>
          <p:nvPr/>
        </p:nvSpPr>
        <p:spPr>
          <a:xfrm>
            <a:off x="8493896" y="873510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</a:t>
            </a:r>
          </a:p>
          <a:p>
            <a:pPr algn="ctr"/>
            <a:r>
              <a:rPr lang="en-US" sz="2400" b="1" dirty="0"/>
              <a:t>Maintenance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E708E4-45EE-EB0F-1AFA-10BE37A106F1}"/>
              </a:ext>
            </a:extLst>
          </p:cNvPr>
          <p:cNvCxnSpPr>
            <a:cxnSpLocks/>
          </p:cNvCxnSpPr>
          <p:nvPr/>
        </p:nvCxnSpPr>
        <p:spPr>
          <a:xfrm flipV="1">
            <a:off x="119483" y="2774162"/>
            <a:ext cx="903643" cy="566445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A022E-FAD4-16DF-3B04-72162089A819}"/>
              </a:ext>
            </a:extLst>
          </p:cNvPr>
          <p:cNvCxnSpPr>
            <a:cxnSpLocks/>
          </p:cNvCxnSpPr>
          <p:nvPr/>
        </p:nvCxnSpPr>
        <p:spPr>
          <a:xfrm flipV="1">
            <a:off x="119483" y="4282033"/>
            <a:ext cx="903643" cy="566445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432F65-3601-AE2D-A6E8-D492C6629B63}"/>
              </a:ext>
            </a:extLst>
          </p:cNvPr>
          <p:cNvSpPr txBox="1"/>
          <p:nvPr/>
        </p:nvSpPr>
        <p:spPr>
          <a:xfrm>
            <a:off x="1222237" y="2590606"/>
            <a:ext cx="299783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000" dirty="0">
                <a:solidFill>
                  <a:schemeClr val="accent4"/>
                </a:solidFill>
                <a:latin typeface="Aptos Black" panose="020B0004020202020204" pitchFamily="34" charset="0"/>
              </a:rPr>
              <a:t>Complimentary</a:t>
            </a:r>
          </a:p>
          <a:p>
            <a:pPr algn="l"/>
            <a:r>
              <a:rPr lang="en-US" sz="2000" dirty="0">
                <a:solidFill>
                  <a:schemeClr val="accent4"/>
                </a:solidFill>
              </a:rPr>
              <a:t>“MORE … may lead to MORE …”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0CC04D-8D9D-68B8-505D-3E679922A873}"/>
              </a:ext>
            </a:extLst>
          </p:cNvPr>
          <p:cNvSpPr txBox="1"/>
          <p:nvPr/>
        </p:nvSpPr>
        <p:spPr>
          <a:xfrm>
            <a:off x="1126193" y="4020078"/>
            <a:ext cx="303679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Aptos Black" panose="020B0004020202020204" pitchFamily="34" charset="0"/>
              </a:rPr>
              <a:t>Substitution</a:t>
            </a:r>
          </a:p>
          <a:p>
            <a:pPr algn="l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“MORE … may lead to LESS …”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68608B1-9EB0-B493-8214-D6F04472E90A}"/>
              </a:ext>
            </a:extLst>
          </p:cNvPr>
          <p:cNvCxnSpPr>
            <a:cxnSpLocks/>
          </p:cNvCxnSpPr>
          <p:nvPr/>
        </p:nvCxnSpPr>
        <p:spPr>
          <a:xfrm flipH="1" flipV="1">
            <a:off x="8268952" y="1787103"/>
            <a:ext cx="48639" cy="3214760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2625B6-96F3-185F-279A-CC1CCE58CD6F}"/>
              </a:ext>
            </a:extLst>
          </p:cNvPr>
          <p:cNvCxnSpPr>
            <a:cxnSpLocks/>
          </p:cNvCxnSpPr>
          <p:nvPr/>
        </p:nvCxnSpPr>
        <p:spPr>
          <a:xfrm flipV="1">
            <a:off x="6786278" y="1747039"/>
            <a:ext cx="1001127" cy="1884984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CF1C82A-6546-7006-0006-F8D7ABE45C79}"/>
              </a:ext>
            </a:extLst>
          </p:cNvPr>
          <p:cNvCxnSpPr>
            <a:cxnSpLocks/>
          </p:cNvCxnSpPr>
          <p:nvPr/>
        </p:nvCxnSpPr>
        <p:spPr>
          <a:xfrm flipH="1" flipV="1">
            <a:off x="9104588" y="1222882"/>
            <a:ext cx="871411" cy="591217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71364B-9161-E34A-F378-F16794ED8164}"/>
              </a:ext>
            </a:extLst>
          </p:cNvPr>
          <p:cNvCxnSpPr>
            <a:cxnSpLocks/>
          </p:cNvCxnSpPr>
          <p:nvPr/>
        </p:nvCxnSpPr>
        <p:spPr>
          <a:xfrm flipH="1" flipV="1">
            <a:off x="8753418" y="1804828"/>
            <a:ext cx="879805" cy="1694256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A5DB15-7E0F-60EE-69F8-9107EB8A7473}"/>
              </a:ext>
            </a:extLst>
          </p:cNvPr>
          <p:cNvCxnSpPr>
            <a:cxnSpLocks/>
          </p:cNvCxnSpPr>
          <p:nvPr/>
        </p:nvCxnSpPr>
        <p:spPr>
          <a:xfrm flipV="1">
            <a:off x="6854369" y="1457645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EFC3D9A-B3C0-3A61-E15D-EC647999EEF6}"/>
              </a:ext>
            </a:extLst>
          </p:cNvPr>
          <p:cNvCxnSpPr>
            <a:cxnSpLocks/>
          </p:cNvCxnSpPr>
          <p:nvPr/>
        </p:nvCxnSpPr>
        <p:spPr>
          <a:xfrm flipH="1" flipV="1">
            <a:off x="6652482" y="4655874"/>
            <a:ext cx="597271" cy="511012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2C531C-B7F4-77CE-FB9B-7269F6768691}"/>
              </a:ext>
            </a:extLst>
          </p:cNvPr>
          <p:cNvCxnSpPr>
            <a:cxnSpLocks/>
          </p:cNvCxnSpPr>
          <p:nvPr/>
        </p:nvCxnSpPr>
        <p:spPr>
          <a:xfrm flipH="1">
            <a:off x="7566303" y="2798159"/>
            <a:ext cx="2320895" cy="2113221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3488BF-C44F-2939-8A24-50771E758F03}"/>
              </a:ext>
            </a:extLst>
          </p:cNvPr>
          <p:cNvCxnSpPr>
            <a:cxnSpLocks/>
          </p:cNvCxnSpPr>
          <p:nvPr/>
        </p:nvCxnSpPr>
        <p:spPr>
          <a:xfrm flipH="1">
            <a:off x="9226897" y="4614263"/>
            <a:ext cx="755653" cy="581741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0FD7D14-C0F0-3B06-294A-F4FD18BA4899}"/>
              </a:ext>
            </a:extLst>
          </p:cNvPr>
          <p:cNvCxnSpPr>
            <a:cxnSpLocks/>
          </p:cNvCxnSpPr>
          <p:nvPr/>
        </p:nvCxnSpPr>
        <p:spPr>
          <a:xfrm flipH="1">
            <a:off x="7173245" y="2547678"/>
            <a:ext cx="2678452" cy="1507666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9430E25-311D-41B9-869D-159237197050}"/>
              </a:ext>
            </a:extLst>
          </p:cNvPr>
          <p:cNvCxnSpPr>
            <a:cxnSpLocks/>
          </p:cNvCxnSpPr>
          <p:nvPr/>
        </p:nvCxnSpPr>
        <p:spPr>
          <a:xfrm flipH="1">
            <a:off x="10031592" y="2865478"/>
            <a:ext cx="360732" cy="670143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3CCFAE-255E-B1AF-4EC5-051DA5BB0594}"/>
              </a:ext>
            </a:extLst>
          </p:cNvPr>
          <p:cNvCxnSpPr>
            <a:cxnSpLocks/>
          </p:cNvCxnSpPr>
          <p:nvPr/>
        </p:nvCxnSpPr>
        <p:spPr>
          <a:xfrm flipH="1" flipV="1">
            <a:off x="7104514" y="4208185"/>
            <a:ext cx="2466375" cy="12273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96F90C-338C-55A7-610C-1B88BE3A7197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0B773B4A-6303-BE6E-D296-EEDD52DF9D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39B429-6F22-DBDE-D06E-CA3FD7038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C17BD909-3EDD-4599-367F-F2B1C98035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C9255467-797F-B68E-B24F-568E130874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FB3908-539C-FA48-3C94-E7C8545C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CB8C09-08F9-0861-7101-5192E2F06135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6AD3A383-5006-2452-CFCD-C9EA34DFE40C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31E11440-F08C-79F9-CC1B-07350313E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223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A8E4B-BAB2-6343-A8E0-D72F8405F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C06CD9-1554-F37C-4E9A-227F340F2E28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B4670B-5B72-BB7C-9286-A74765D6FD46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B0B6F1-9757-CE47-ED1E-2A6AAF24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/>
              <a:t>Ripple Effect of Online Shopping on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D46A-04D2-D566-53F4-ABDF2AA2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6F25DF-4BD6-D594-B94E-86B3611A9627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90621F-ACEC-CD4E-91F3-B8BDBE2B65D6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B725E4-B980-4F33-D492-CD087568B497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34955-545F-9D43-B1EE-EABC2EBA6579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D1A005-227F-9471-78DF-57CCC046DC2E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E70F9F-F309-A0EA-CF33-FECAB8F76414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292CBB6B-BBFE-67E7-39F6-B93B5CBC5A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EEA814-A1C3-6E15-2CA0-CC42B587E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A2F70C6E-3F54-DFAF-C0A8-A5F819E9EC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925F2B71-B0F9-E339-9C93-237B0EC45B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B801F8-20B2-C4C7-CBED-A63C3F1E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0A0C5A-96B3-E4E7-A481-6734C8C14B8A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897AF49-BA4E-C045-2573-C5F138123544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9FD632E6-0EA4-F9CA-23E1-EBF7C56312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2A1A978-FC24-ADD6-4696-B8B16F9152C7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05931-7B68-7AA8-2219-8EA02A9E355C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89DC2F-1683-3C80-9950-DCB727C73F15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B2137C-3076-549A-C60B-ADB2E31D153C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9EBFCD-AA61-5AC9-542E-832D3AE4EC22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8F9558-BBA5-B2B2-9F72-C33FB5DDC6FA}"/>
              </a:ext>
            </a:extLst>
          </p:cNvPr>
          <p:cNvSpPr txBox="1"/>
          <p:nvPr/>
        </p:nvSpPr>
        <p:spPr>
          <a:xfrm>
            <a:off x="8493896" y="873510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</a:t>
            </a:r>
          </a:p>
          <a:p>
            <a:pPr algn="ctr"/>
            <a:r>
              <a:rPr lang="en-US" sz="2400" b="1" dirty="0"/>
              <a:t>Maintenance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B3D44-0B70-4912-DD91-545A42C1C0E9}"/>
              </a:ext>
            </a:extLst>
          </p:cNvPr>
          <p:cNvCxnSpPr>
            <a:cxnSpLocks/>
          </p:cNvCxnSpPr>
          <p:nvPr/>
        </p:nvCxnSpPr>
        <p:spPr>
          <a:xfrm flipV="1">
            <a:off x="119483" y="2774162"/>
            <a:ext cx="903643" cy="566445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B02E8A-FE9B-7A0D-2F5A-C461A9383911}"/>
              </a:ext>
            </a:extLst>
          </p:cNvPr>
          <p:cNvCxnSpPr>
            <a:cxnSpLocks/>
          </p:cNvCxnSpPr>
          <p:nvPr/>
        </p:nvCxnSpPr>
        <p:spPr>
          <a:xfrm flipV="1">
            <a:off x="119483" y="4282033"/>
            <a:ext cx="903643" cy="566445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947EF1-99BD-1DD4-2F14-0410084A003D}"/>
              </a:ext>
            </a:extLst>
          </p:cNvPr>
          <p:cNvSpPr txBox="1"/>
          <p:nvPr/>
        </p:nvSpPr>
        <p:spPr>
          <a:xfrm>
            <a:off x="1222237" y="2590606"/>
            <a:ext cx="303679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000" dirty="0">
                <a:solidFill>
                  <a:schemeClr val="accent4"/>
                </a:solidFill>
                <a:latin typeface="Aptos Black" panose="020B0004020202020204" pitchFamily="34" charset="0"/>
              </a:rPr>
              <a:t>Complimentary</a:t>
            </a:r>
          </a:p>
          <a:p>
            <a:pPr algn="l"/>
            <a:r>
              <a:rPr lang="en-US" sz="2000" dirty="0">
                <a:solidFill>
                  <a:schemeClr val="accent4"/>
                </a:solidFill>
              </a:rPr>
              <a:t>“MORE online shopping may lead to MORE …”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C2D695-28FC-2984-5537-F0FD1B8E99E5}"/>
              </a:ext>
            </a:extLst>
          </p:cNvPr>
          <p:cNvSpPr txBox="1"/>
          <p:nvPr/>
        </p:nvSpPr>
        <p:spPr>
          <a:xfrm>
            <a:off x="1126193" y="4020078"/>
            <a:ext cx="303679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Aptos Black" panose="020B0004020202020204" pitchFamily="34" charset="0"/>
              </a:rPr>
              <a:t>Substitution</a:t>
            </a:r>
          </a:p>
          <a:p>
            <a:pPr algn="l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“MORE online shopping may lead to LESS …”</a:t>
            </a:r>
          </a:p>
        </p:txBody>
      </p:sp>
    </p:spTree>
    <p:extLst>
      <p:ext uri="{BB962C8B-B14F-4D97-AF65-F5344CB8AC3E}">
        <p14:creationId xmlns:p14="http://schemas.microsoft.com/office/powerpoint/2010/main" val="49236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DD0D-1325-0725-4B7B-E63F55AA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B71AB95-0635-5A30-FD29-7182CFA69E0F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7D5F64-0FA7-CE33-F4F2-A2392C30FE7B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D7A445-1EA5-8B84-DD19-12DF4A55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Ripple Effect of Online Shopping on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DC3B6-AC9B-3088-1192-A5B1ECDA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2EA27E-615D-B47C-3E87-BE23A90EA569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B8CA20-5937-1B63-0699-EFF3B684CE1C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2159C5-8CFA-EF70-E1DD-E4D4CD77F3D8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C9C5199-FCDA-A0DF-0967-80F97EC7955D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DB76AD-8128-F942-8748-F569048E4FC6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BFD43-86A9-9AC6-6B43-C538A6B2880A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14B88AD3-C4A8-0AA2-4FB5-FA3369271F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995C4C-2DFD-67A4-AB15-F0674223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AFC35FCE-324A-CFE2-69CF-72495BD17D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297DA402-2C62-D95B-AE8F-2E6D423CB7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F98411-CC0D-BCC2-A9A6-9BA87EF9B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05B054-7AFD-651F-B491-D78870BF3A2C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D027B7F-60E9-D1D6-C6A7-FCDE5CA1D0CF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83EBBB4C-198B-0A7C-4154-7F8AE69F5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B3487D7-CBF2-FC03-98D3-BF2E4E00FF0F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617EA9-7132-8340-C75D-A0FF0CA82A2A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9D192E-4063-D046-E8FA-FBB2E8B3CEFF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F34546-83F7-B89E-014A-701DE04E7ADF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Outside-of-Home</a:t>
            </a:r>
          </a:p>
          <a:p>
            <a:pPr algn="ctr"/>
            <a:r>
              <a: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4F536A-F112-6DF5-94C9-C7B454F9CADB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Outside-of-Home</a:t>
            </a:r>
          </a:p>
          <a:p>
            <a:pPr algn="ctr"/>
            <a:r>
              <a:rPr lang="en-US" sz="24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8E3ACC-BC0A-D58A-15B3-327150B4A6EF}"/>
              </a:ext>
            </a:extLst>
          </p:cNvPr>
          <p:cNvSpPr txBox="1"/>
          <p:nvPr/>
        </p:nvSpPr>
        <p:spPr>
          <a:xfrm>
            <a:off x="8493896" y="873510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At-Home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Maintenance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18294-4067-98C5-DD27-F5E9E0266E8E}"/>
              </a:ext>
            </a:extLst>
          </p:cNvPr>
          <p:cNvSpPr txBox="1"/>
          <p:nvPr/>
        </p:nvSpPr>
        <p:spPr>
          <a:xfrm>
            <a:off x="137978" y="2004906"/>
            <a:ext cx="495998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accent4"/>
                </a:solidFill>
                <a:latin typeface="Aptos Black" panose="020B0004020202020204" pitchFamily="34" charset="0"/>
              </a:rPr>
              <a:t>Complimentary</a:t>
            </a:r>
          </a:p>
          <a:p>
            <a:pPr algn="l"/>
            <a:r>
              <a:rPr lang="en-US" sz="2400" dirty="0">
                <a:solidFill>
                  <a:schemeClr val="accent4"/>
                </a:solidFill>
              </a:rPr>
              <a:t>“MORE online shopping may lead to MORE In-person shopping”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AF942-37A4-E4D5-5EF5-312EADFE6C7E}"/>
              </a:ext>
            </a:extLst>
          </p:cNvPr>
          <p:cNvSpPr/>
          <p:nvPr/>
        </p:nvSpPr>
        <p:spPr>
          <a:xfrm>
            <a:off x="260691" y="3425684"/>
            <a:ext cx="11747798" cy="268092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A15F1-EB57-3B70-9C2E-78DE7AA9234B}"/>
              </a:ext>
            </a:extLst>
          </p:cNvPr>
          <p:cNvSpPr txBox="1"/>
          <p:nvPr/>
        </p:nvSpPr>
        <p:spPr>
          <a:xfrm>
            <a:off x="611554" y="3484408"/>
            <a:ext cx="6780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Omnichannel consumption patterns: </a:t>
            </a:r>
          </a:p>
        </p:txBody>
      </p:sp>
      <p:pic>
        <p:nvPicPr>
          <p:cNvPr id="6146" name="Picture 2" descr="Browsing Clothes Woman Stock Illustrations – 286 Browsing Clothes Woman  Stock Illustrations, Vectors &amp; Clipart - Dreamstime">
            <a:extLst>
              <a:ext uri="{FF2B5EF4-FFF2-40B4-BE49-F238E27FC236}">
                <a16:creationId xmlns:a16="http://schemas.microsoft.com/office/drawing/2014/main" id="{E4981479-1330-E6C3-F766-85FE2407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1" y="4128342"/>
            <a:ext cx="2024300" cy="113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frican Clothing Store: Over 907 Royalty-Free Licensable Stock  Illustrations &amp; Drawings | Shutterstock">
            <a:extLst>
              <a:ext uri="{FF2B5EF4-FFF2-40B4-BE49-F238E27FC236}">
                <a16:creationId xmlns:a16="http://schemas.microsoft.com/office/drawing/2014/main" id="{D690F67C-588F-0DFA-432D-905D3FD82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04" y="4037115"/>
            <a:ext cx="1353733" cy="135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quals 14">
            <a:extLst>
              <a:ext uri="{FF2B5EF4-FFF2-40B4-BE49-F238E27FC236}">
                <a16:creationId xmlns:a16="http://schemas.microsoft.com/office/drawing/2014/main" id="{3354726D-C444-DD7D-70A5-7BF26CFD4D43}"/>
              </a:ext>
            </a:extLst>
          </p:cNvPr>
          <p:cNvSpPr/>
          <p:nvPr/>
        </p:nvSpPr>
        <p:spPr>
          <a:xfrm>
            <a:off x="4650737" y="4400936"/>
            <a:ext cx="888773" cy="593479"/>
          </a:xfrm>
          <a:prstGeom prst="mathEqual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862014-A23D-40F2-009C-772BEAA702A3}"/>
              </a:ext>
            </a:extLst>
          </p:cNvPr>
          <p:cNvSpPr txBox="1"/>
          <p:nvPr/>
        </p:nvSpPr>
        <p:spPr>
          <a:xfrm>
            <a:off x="5449261" y="5130151"/>
            <a:ext cx="273431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Potentially shorter,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but more frequent in-person shopping trips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72CA5A-1633-C430-A5E5-580D7703F140}"/>
              </a:ext>
            </a:extLst>
          </p:cNvPr>
          <p:cNvSpPr txBox="1"/>
          <p:nvPr/>
        </p:nvSpPr>
        <p:spPr>
          <a:xfrm>
            <a:off x="79725" y="5336414"/>
            <a:ext cx="2791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Browse online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3F9DF9-6407-C71C-0FE3-C475E1059FBA}"/>
              </a:ext>
            </a:extLst>
          </p:cNvPr>
          <p:cNvSpPr txBox="1"/>
          <p:nvPr/>
        </p:nvSpPr>
        <p:spPr>
          <a:xfrm>
            <a:off x="2523226" y="5496902"/>
            <a:ext cx="27912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Buy in store</a:t>
            </a:r>
          </a:p>
        </p:txBody>
      </p:sp>
      <p:sp>
        <p:nvSpPr>
          <p:cNvPr id="25" name="Plus Sign 24">
            <a:extLst>
              <a:ext uri="{FF2B5EF4-FFF2-40B4-BE49-F238E27FC236}">
                <a16:creationId xmlns:a16="http://schemas.microsoft.com/office/drawing/2014/main" id="{6973F4E4-8B54-70D5-B51B-178992245DC8}"/>
              </a:ext>
            </a:extLst>
          </p:cNvPr>
          <p:cNvSpPr/>
          <p:nvPr/>
        </p:nvSpPr>
        <p:spPr>
          <a:xfrm>
            <a:off x="2556113" y="4459362"/>
            <a:ext cx="586558" cy="523544"/>
          </a:xfrm>
          <a:prstGeom prst="mathPlus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6094332-1F1E-669A-2982-E3154807C028}"/>
              </a:ext>
            </a:extLst>
          </p:cNvPr>
          <p:cNvSpPr/>
          <p:nvPr/>
        </p:nvSpPr>
        <p:spPr>
          <a:xfrm>
            <a:off x="8169768" y="4492452"/>
            <a:ext cx="1034411" cy="452745"/>
          </a:xfrm>
          <a:prstGeom prst="rightArrow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0" name="Picture 6" descr="Surveilance State, 15 Minute City Sticker">
            <a:extLst>
              <a:ext uri="{FF2B5EF4-FFF2-40B4-BE49-F238E27FC236}">
                <a16:creationId xmlns:a16="http://schemas.microsoft.com/office/drawing/2014/main" id="{CE46A00E-DC33-B4B6-8D30-DFE218C54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09"/>
          <a:stretch>
            <a:fillRect/>
          </a:stretch>
        </p:blipFill>
        <p:spPr bwMode="auto">
          <a:xfrm>
            <a:off x="9371202" y="3236012"/>
            <a:ext cx="2281851" cy="177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1FF707D-741A-0356-DB18-3E1FC1BB460B}"/>
              </a:ext>
            </a:extLst>
          </p:cNvPr>
          <p:cNvSpPr txBox="1"/>
          <p:nvPr/>
        </p:nvSpPr>
        <p:spPr>
          <a:xfrm>
            <a:off x="9394320" y="5158257"/>
            <a:ext cx="245749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Accessible shopping within walking distance shopping</a:t>
            </a:r>
          </a:p>
        </p:txBody>
      </p:sp>
      <p:pic>
        <p:nvPicPr>
          <p:cNvPr id="6152" name="Picture 8" descr="Shopping Bags Car Stock Illustrations – 960 Shopping Bags Car Stock  Illustrations, Vectors &amp; Clipart - Dreamstime">
            <a:extLst>
              <a:ext uri="{FF2B5EF4-FFF2-40B4-BE49-F238E27FC236}">
                <a16:creationId xmlns:a16="http://schemas.microsoft.com/office/drawing/2014/main" id="{88889786-F90F-0F4A-5FAB-4904357A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328" y="3974972"/>
            <a:ext cx="1475780" cy="104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4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7B5D-4577-2E0F-8D80-3E0B033A7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525E20-460C-4F86-B403-192EDF95AE98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669073-2166-2DA0-0B6C-57FC66237433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6F35E1-4253-62DA-997E-B744098E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Ripple Effect of Online Shopping on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30774-0496-92FB-E981-ECEA7AD18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DF125A-DDF9-D80A-5A18-49C3F8AACF97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113EF6-DE92-395A-0D00-1D8A139A3A44}"/>
              </a:ext>
            </a:extLst>
          </p:cNvPr>
          <p:cNvCxnSpPr>
            <a:cxnSpLocks/>
          </p:cNvCxnSpPr>
          <p:nvPr/>
        </p:nvCxnSpPr>
        <p:spPr>
          <a:xfrm flipH="1" flipV="1">
            <a:off x="9023064" y="1505614"/>
            <a:ext cx="572432" cy="568633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686C8D-09D3-1007-616F-75AFC730F5BB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BECD24-E36F-C49C-3B1D-CC516E1594B1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A6CD0D-9442-F527-7F41-9933DA000B4E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E47068E-D53D-B0A8-2666-372A77E6B03E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1DD2D6-2234-7722-DCE0-F5885D036656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794E9D07-F959-72A1-6516-02F059EF2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DE120A-5FC7-3FE1-3D54-A0BEE1FA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1B04D735-9CEE-5756-E857-75CDDE5934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BE525D9E-9911-B4E8-8940-C575142D0B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1E9911-6313-0864-9200-CFCEC5146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20F988-BF50-CBDA-88F2-84AFE5E660A9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60D688E-0129-E999-10D3-D49358B7AA55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E033326C-8897-C54B-BC2C-638FBF481B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3A806C-39FB-11AB-0D53-EB194B4BB379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6CCD89-9496-9C37-82EC-678DBB59CC03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781E0-1E40-5FC3-E32F-679FBD7DC688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F3EF37-8EEF-8A05-8512-E56F64126AF1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37F4BD-0409-0625-51CA-30C38BE5C705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Outside-of-Home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82D70-7E90-A0BE-0816-2C9DFDCC7FAB}"/>
              </a:ext>
            </a:extLst>
          </p:cNvPr>
          <p:cNvSpPr txBox="1"/>
          <p:nvPr/>
        </p:nvSpPr>
        <p:spPr>
          <a:xfrm>
            <a:off x="7548944" y="20797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At-Home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Maintenance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9A2A7F-66CC-3E42-D6D7-E9A59404A93B}"/>
              </a:ext>
            </a:extLst>
          </p:cNvPr>
          <p:cNvSpPr txBox="1"/>
          <p:nvPr/>
        </p:nvSpPr>
        <p:spPr>
          <a:xfrm>
            <a:off x="103092" y="2041749"/>
            <a:ext cx="47016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accent4"/>
                </a:solidFill>
                <a:latin typeface="Aptos Black" panose="020B0004020202020204" pitchFamily="34" charset="0"/>
              </a:rPr>
              <a:t>Complimentary</a:t>
            </a:r>
          </a:p>
          <a:p>
            <a:pPr algn="l"/>
            <a:r>
              <a:rPr lang="en-US" sz="2400" dirty="0">
                <a:solidFill>
                  <a:schemeClr val="accent4"/>
                </a:solidFill>
              </a:rPr>
              <a:t>“MORE online shopping may lead to MORE at-home leisure”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C56181-B50E-B0B3-4E46-5A4E285B16D5}"/>
              </a:ext>
            </a:extLst>
          </p:cNvPr>
          <p:cNvSpPr txBox="1"/>
          <p:nvPr/>
        </p:nvSpPr>
        <p:spPr>
          <a:xfrm>
            <a:off x="132394" y="3408248"/>
            <a:ext cx="46412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ptos Black" panose="020B0004020202020204" pitchFamily="34" charset="0"/>
              </a:rPr>
              <a:t>Substitution</a:t>
            </a:r>
          </a:p>
          <a:p>
            <a:pPr algn="l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“MORE online shopping may lead to LESS outside-of-home leisure”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65BF48-D344-CBA4-2357-848E86BC96AB}"/>
              </a:ext>
            </a:extLst>
          </p:cNvPr>
          <p:cNvSpPr/>
          <p:nvPr/>
        </p:nvSpPr>
        <p:spPr>
          <a:xfrm>
            <a:off x="7430024" y="351555"/>
            <a:ext cx="4629582" cy="411117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B6D7AD-0769-1283-E61B-10A54E5982D8}"/>
              </a:ext>
            </a:extLst>
          </p:cNvPr>
          <p:cNvSpPr txBox="1"/>
          <p:nvPr/>
        </p:nvSpPr>
        <p:spPr>
          <a:xfrm>
            <a:off x="9674391" y="470317"/>
            <a:ext cx="23351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At-home fun: gaming, streaming, and ordering food 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44A1E-6965-1B82-CACB-A223C27E8BA3}"/>
              </a:ext>
            </a:extLst>
          </p:cNvPr>
          <p:cNvSpPr txBox="1"/>
          <p:nvPr/>
        </p:nvSpPr>
        <p:spPr>
          <a:xfrm>
            <a:off x="9739504" y="1504808"/>
            <a:ext cx="22646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More last-mile deliveries, creating curbside congestion in residential areas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2B35E-2A86-C9AB-FCCE-0B3EAAF96FA8}"/>
              </a:ext>
            </a:extLst>
          </p:cNvPr>
          <p:cNvSpPr txBox="1"/>
          <p:nvPr/>
        </p:nvSpPr>
        <p:spPr>
          <a:xfrm>
            <a:off x="9659930" y="2929809"/>
            <a:ext cx="25901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Mandate off-peak delivery slots and provide loading zones for consolidation and cargo bikes</a:t>
            </a:r>
          </a:p>
        </p:txBody>
      </p:sp>
      <p:pic>
        <p:nvPicPr>
          <p:cNvPr id="8196" name="Picture 4" descr="Man Is Looking For Order Food Online. | Royalty-Free Vector Stock |  FreeImages">
            <a:extLst>
              <a:ext uri="{FF2B5EF4-FFF2-40B4-BE49-F238E27FC236}">
                <a16:creationId xmlns:a16="http://schemas.microsoft.com/office/drawing/2014/main" id="{F3D90A96-1167-66F9-DB41-B0CE28A4C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2" b="24363"/>
          <a:stretch>
            <a:fillRect/>
          </a:stretch>
        </p:blipFill>
        <p:spPr bwMode="auto">
          <a:xfrm>
            <a:off x="7681008" y="561120"/>
            <a:ext cx="1719341" cy="8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4+ Thousand Time Slot Royalty-Free Images, Stock Photos &amp; Pictures |  Shutterstock">
            <a:extLst>
              <a:ext uri="{FF2B5EF4-FFF2-40B4-BE49-F238E27FC236}">
                <a16:creationId xmlns:a16="http://schemas.microsoft.com/office/drawing/2014/main" id="{413EE309-2E36-4A62-EFAA-F4BE12855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r="12429" b="20125"/>
          <a:stretch>
            <a:fillRect/>
          </a:stretch>
        </p:blipFill>
        <p:spPr bwMode="auto">
          <a:xfrm>
            <a:off x="7726318" y="3060811"/>
            <a:ext cx="1673459" cy="12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9F23D2F-EC6C-D15C-C1ED-DE6145A37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8107" b="24785"/>
          <a:stretch>
            <a:fillRect/>
          </a:stretch>
        </p:blipFill>
        <p:spPr>
          <a:xfrm>
            <a:off x="7627324" y="1577673"/>
            <a:ext cx="1868434" cy="12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0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03B57-71C1-B993-936F-3DE61071E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4F5F14-3352-BD73-39E4-C6E88ACA8922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C2A3DD-6FE9-ACF6-6926-D5227A6CADDC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CDCFC2-DAB3-3F73-25B7-48257CF2B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Ripple Effect of Online Shopping on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ECBB8-55E1-D787-6536-BC2F8EB6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B8361F-A16E-6FA9-602E-60523B5B623C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91BC1-0FC9-16D5-F932-B1670990EB13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8EFC08-A80D-C260-2919-82B488FF016B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A10A6D-5890-6EA8-961E-1EA8573894D5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697C11-B71B-B579-7AA6-7629A9F7F38E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E018A9-77CA-AF6A-9BD8-BF036BECC128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980369FD-C90A-AE62-58C0-228C88C127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0405C0-1E6B-D61F-8927-16F66AF68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965B838B-70F3-2594-D188-0BF5FD861C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61FE1AF8-BC8B-689E-1E83-5BFA71D23E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9971C5-3B7D-649B-02F8-970662BFC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D712B5-2332-4E6C-3991-8691C2F8EABE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65C2171-39B8-CA80-E142-96BBF41EE54D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F842A2AE-7320-0D4D-752B-E7551FE9C1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04A9A76-9250-B928-CD15-4CF50F6CC48C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7481E1-14A0-6773-E7C0-89739EBB2F25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E0161A-2075-924E-3845-645E5FD3FA2B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3D68D-1AE9-6C45-2C99-9539C26E3CAC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Outside-of-Home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0C8F35-187F-BB2A-EDB1-99CD1FBDC95F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84A87D-3A40-631E-F8AC-F682FBD25668}"/>
              </a:ext>
            </a:extLst>
          </p:cNvPr>
          <p:cNvSpPr txBox="1"/>
          <p:nvPr/>
        </p:nvSpPr>
        <p:spPr>
          <a:xfrm>
            <a:off x="8493896" y="873510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</a:t>
            </a:r>
          </a:p>
          <a:p>
            <a:pPr algn="ctr"/>
            <a:r>
              <a:rPr lang="en-US" sz="2400" b="1" dirty="0"/>
              <a:t>Maintenance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1364D4-C092-E63E-7D16-08B3BD3B2426}"/>
              </a:ext>
            </a:extLst>
          </p:cNvPr>
          <p:cNvSpPr txBox="1"/>
          <p:nvPr/>
        </p:nvSpPr>
        <p:spPr>
          <a:xfrm>
            <a:off x="193959" y="1964122"/>
            <a:ext cx="4595372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ptos Black" panose="020B0004020202020204" pitchFamily="34" charset="0"/>
              </a:rPr>
              <a:t>Substitution</a:t>
            </a:r>
          </a:p>
          <a:p>
            <a:pPr algn="l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“MORE online shopping may lead to LESS at-home and outside-of-home maintenance”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69EAE-FF9E-19B2-01F0-2976BD4827BB}"/>
              </a:ext>
            </a:extLst>
          </p:cNvPr>
          <p:cNvSpPr/>
          <p:nvPr/>
        </p:nvSpPr>
        <p:spPr>
          <a:xfrm>
            <a:off x="148667" y="3614322"/>
            <a:ext cx="8804645" cy="241443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FF8A6-50C3-BC8F-BEBE-A9222F464705}"/>
              </a:ext>
            </a:extLst>
          </p:cNvPr>
          <p:cNvSpPr txBox="1"/>
          <p:nvPr/>
        </p:nvSpPr>
        <p:spPr>
          <a:xfrm>
            <a:off x="188122" y="4821762"/>
            <a:ext cx="3192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Meal kit deliveries &amp; on-demand online services supplant cleaning, cooking, and routine errands activities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BEA23FB8-30B1-FAB4-B5DF-375191480D9B}"/>
              </a:ext>
            </a:extLst>
          </p:cNvPr>
          <p:cNvSpPr/>
          <p:nvPr/>
        </p:nvSpPr>
        <p:spPr>
          <a:xfrm>
            <a:off x="3018758" y="4505202"/>
            <a:ext cx="888773" cy="593479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6F69A4-7A44-2D4E-9492-ED9B5EA67585}"/>
              </a:ext>
            </a:extLst>
          </p:cNvPr>
          <p:cNvSpPr txBox="1"/>
          <p:nvPr/>
        </p:nvSpPr>
        <p:spPr>
          <a:xfrm>
            <a:off x="3714600" y="5094321"/>
            <a:ext cx="214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Time savings reduce incidental physical activity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1387F-CEE6-4B3E-FB1A-38042618AC94}"/>
              </a:ext>
            </a:extLst>
          </p:cNvPr>
          <p:cNvSpPr txBox="1"/>
          <p:nvPr/>
        </p:nvSpPr>
        <p:spPr>
          <a:xfrm>
            <a:off x="6813458" y="5132683"/>
            <a:ext cx="1998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Community-wide “active domestic” initiatives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C629CB7-46F7-1D6F-1F50-41EEF1E2D8B4}"/>
              </a:ext>
            </a:extLst>
          </p:cNvPr>
          <p:cNvSpPr/>
          <p:nvPr/>
        </p:nvSpPr>
        <p:spPr>
          <a:xfrm>
            <a:off x="5739966" y="4511376"/>
            <a:ext cx="1034411" cy="4527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177 Delivery Meal Kit Icons Stock Vectors and Vector Art | Shutterstock">
            <a:extLst>
              <a:ext uri="{FF2B5EF4-FFF2-40B4-BE49-F238E27FC236}">
                <a16:creationId xmlns:a16="http://schemas.microsoft.com/office/drawing/2014/main" id="{538F1BDB-0F6A-49F1-F488-7C9465E8C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r="10608" b="10895"/>
          <a:stretch>
            <a:fillRect/>
          </a:stretch>
        </p:blipFill>
        <p:spPr bwMode="auto">
          <a:xfrm>
            <a:off x="1085738" y="3696700"/>
            <a:ext cx="1397541" cy="11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280+ Sedentary Lifestyle Stock Illustrations, Royalty-Free Vector Graphics  &amp; Clip Art - iStock | Sedentary lifestyle man">
            <a:extLst>
              <a:ext uri="{FF2B5EF4-FFF2-40B4-BE49-F238E27FC236}">
                <a16:creationId xmlns:a16="http://schemas.microsoft.com/office/drawing/2014/main" id="{DDA62C8E-D9D0-71D3-8AB9-030520DC61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t="11572" r="9277"/>
          <a:stretch>
            <a:fillRect/>
          </a:stretch>
        </p:blipFill>
        <p:spPr bwMode="auto">
          <a:xfrm>
            <a:off x="3975021" y="3814003"/>
            <a:ext cx="1516425" cy="12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4,800+ Park Clean Up Stock Illustrations, Royalty-Free Vector Graphics &amp; Clip  Art - iStock | Volunteer, Community service, Community clean up">
            <a:extLst>
              <a:ext uri="{FF2B5EF4-FFF2-40B4-BE49-F238E27FC236}">
                <a16:creationId xmlns:a16="http://schemas.microsoft.com/office/drawing/2014/main" id="{53387B1A-8A64-493D-46A9-6C2E9FB47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37" y="3866851"/>
            <a:ext cx="1821321" cy="12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75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38C27-0E79-ED28-340A-240A40737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7817860-0383-C3F2-98D0-31D50111EDCF}"/>
              </a:ext>
            </a:extLst>
          </p:cNvPr>
          <p:cNvCxnSpPr>
            <a:cxnSpLocks/>
          </p:cNvCxnSpPr>
          <p:nvPr/>
        </p:nvCxnSpPr>
        <p:spPr>
          <a:xfrm>
            <a:off x="6972728" y="2658479"/>
            <a:ext cx="2244367" cy="1298893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28F4A1-CD9D-05B1-F833-BB3A27BB08EA}"/>
              </a:ext>
            </a:extLst>
          </p:cNvPr>
          <p:cNvCxnSpPr>
            <a:cxnSpLocks/>
          </p:cNvCxnSpPr>
          <p:nvPr/>
        </p:nvCxnSpPr>
        <p:spPr>
          <a:xfrm>
            <a:off x="6887442" y="2392734"/>
            <a:ext cx="2733142" cy="8634"/>
          </a:xfrm>
          <a:prstGeom prst="line">
            <a:avLst/>
          </a:prstGeom>
          <a:ln w="203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DC2BCC-3507-8C79-142D-BE66A7E5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4" y="796636"/>
            <a:ext cx="4448287" cy="11237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Ripple Effect of Online Shopping on Daily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13DA-9876-0BAD-7FC4-AA1E7B58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C235EE5-9A5C-C503-AF72-667A579F6A2C}"/>
              </a:ext>
            </a:extLst>
          </p:cNvPr>
          <p:cNvCxnSpPr>
            <a:cxnSpLocks/>
          </p:cNvCxnSpPr>
          <p:nvPr/>
        </p:nvCxnSpPr>
        <p:spPr>
          <a:xfrm flipV="1">
            <a:off x="6435621" y="1220658"/>
            <a:ext cx="903643" cy="566445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84A3DB-6E30-64F7-8D74-F29F21CF9865}"/>
              </a:ext>
            </a:extLst>
          </p:cNvPr>
          <p:cNvCxnSpPr>
            <a:cxnSpLocks/>
          </p:cNvCxnSpPr>
          <p:nvPr/>
        </p:nvCxnSpPr>
        <p:spPr>
          <a:xfrm flipV="1">
            <a:off x="8953313" y="4225746"/>
            <a:ext cx="711934" cy="631848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B47E0F-F382-15DB-C9EC-38EBE55F67B9}"/>
              </a:ext>
            </a:extLst>
          </p:cNvPr>
          <p:cNvCxnSpPr>
            <a:cxnSpLocks/>
          </p:cNvCxnSpPr>
          <p:nvPr/>
        </p:nvCxnSpPr>
        <p:spPr>
          <a:xfrm flipH="1" flipV="1">
            <a:off x="7120587" y="4509564"/>
            <a:ext cx="504472" cy="584757"/>
          </a:xfrm>
          <a:prstGeom prst="line">
            <a:avLst/>
          </a:prstGeom>
          <a:ln w="203200">
            <a:solidFill>
              <a:srgbClr val="FA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80BEE0-0099-4CC5-3DE6-14A9047DF9DF}"/>
              </a:ext>
            </a:extLst>
          </p:cNvPr>
          <p:cNvCxnSpPr>
            <a:cxnSpLocks/>
          </p:cNvCxnSpPr>
          <p:nvPr/>
        </p:nvCxnSpPr>
        <p:spPr>
          <a:xfrm flipH="1" flipV="1">
            <a:off x="6171562" y="2878244"/>
            <a:ext cx="321175" cy="686316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64E85C-5490-BD15-5BFE-A45279C64A33}"/>
              </a:ext>
            </a:extLst>
          </p:cNvPr>
          <p:cNvCxnSpPr>
            <a:cxnSpLocks/>
          </p:cNvCxnSpPr>
          <p:nvPr/>
        </p:nvCxnSpPr>
        <p:spPr>
          <a:xfrm>
            <a:off x="6759351" y="2851133"/>
            <a:ext cx="2345237" cy="2191449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FAA664-E4E7-D28E-927A-A3FABCE80F87}"/>
              </a:ext>
            </a:extLst>
          </p:cNvPr>
          <p:cNvGrpSpPr/>
          <p:nvPr/>
        </p:nvGrpSpPr>
        <p:grpSpPr>
          <a:xfrm>
            <a:off x="5213344" y="314665"/>
            <a:ext cx="5845901" cy="5476240"/>
            <a:chOff x="4170381" y="228601"/>
            <a:chExt cx="5845901" cy="5476240"/>
          </a:xfrm>
        </p:grpSpPr>
        <p:pic>
          <p:nvPicPr>
            <p:cNvPr id="6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889D04C2-C1AE-057D-6E69-45BF54441B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185608" y="228601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7F6090-7E71-8F2F-815F-FB6EB6C60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93788" y="4581080"/>
              <a:ext cx="2572164" cy="1123761"/>
            </a:xfrm>
            <a:prstGeom prst="rect">
              <a:avLst/>
            </a:prstGeom>
          </p:spPr>
        </p:pic>
        <p:pic>
          <p:nvPicPr>
            <p:cNvPr id="8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9BE63904-C811-364F-E5AC-076F38BAC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4401135" y="3327750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79F2DD79-F3E3-7449-0812-E5967F527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8321778" y="1613679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EB5726-EF1E-D5C6-80E7-13E67A8F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47" t="15482" r="37293" b="21990"/>
            <a:stretch>
              <a:fillRect/>
            </a:stretch>
          </p:blipFill>
          <p:spPr>
            <a:xfrm>
              <a:off x="8027758" y="3268355"/>
              <a:ext cx="1988524" cy="1406816"/>
            </a:xfrm>
            <a:prstGeom prst="round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740A8E-10F7-2D72-8580-C9A0BECDA796}"/>
                </a:ext>
              </a:extLst>
            </p:cNvPr>
            <p:cNvGrpSpPr/>
            <p:nvPr/>
          </p:nvGrpSpPr>
          <p:grpSpPr>
            <a:xfrm>
              <a:off x="4170381" y="1613679"/>
              <a:ext cx="1842493" cy="1380985"/>
              <a:chOff x="5187621" y="1925884"/>
              <a:chExt cx="1842493" cy="1380985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EBB4D098-648B-8D48-6654-02E799DEAF6F}"/>
                  </a:ext>
                </a:extLst>
              </p:cNvPr>
              <p:cNvSpPr/>
              <p:nvPr/>
            </p:nvSpPr>
            <p:spPr>
              <a:xfrm>
                <a:off x="5187621" y="1925884"/>
                <a:ext cx="1842493" cy="1258853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2" descr="Online Shopping Illustration | Free SVG">
                <a:extLst>
                  <a:ext uri="{FF2B5EF4-FFF2-40B4-BE49-F238E27FC236}">
                    <a16:creationId xmlns:a16="http://schemas.microsoft.com/office/drawing/2014/main" id="{F45E509D-B0E5-FA9F-B550-AE0F99F9F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375" y="1925885"/>
                <a:ext cx="1380984" cy="1380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D76A297-5442-B4E9-2325-40D4AEA838C1}"/>
              </a:ext>
            </a:extLst>
          </p:cNvPr>
          <p:cNvSpPr txBox="1"/>
          <p:nvPr/>
        </p:nvSpPr>
        <p:spPr>
          <a:xfrm>
            <a:off x="4320750" y="888062"/>
            <a:ext cx="22299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Online Shopping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1CFB6-C52D-7730-4168-838A525E1D34}"/>
              </a:ext>
            </a:extLst>
          </p:cNvPr>
          <p:cNvSpPr txBox="1"/>
          <p:nvPr/>
        </p:nvSpPr>
        <p:spPr>
          <a:xfrm>
            <a:off x="5777006" y="-17777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In-Person Shopping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351AFC-EABB-6D78-BD9B-90730E138E5F}"/>
              </a:ext>
            </a:extLst>
          </p:cNvPr>
          <p:cNvSpPr txBox="1"/>
          <p:nvPr/>
        </p:nvSpPr>
        <p:spPr>
          <a:xfrm>
            <a:off x="5777006" y="5737280"/>
            <a:ext cx="48916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At-Home Leisure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2C642-C0F0-49B5-322D-72F8489CA0C2}"/>
              </a:ext>
            </a:extLst>
          </p:cNvPr>
          <p:cNvSpPr txBox="1"/>
          <p:nvPr/>
        </p:nvSpPr>
        <p:spPr>
          <a:xfrm>
            <a:off x="3140906" y="4760819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Outside-of-Home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Leisure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D0E177-B767-1D41-FA3C-73A24E747027}"/>
              </a:ext>
            </a:extLst>
          </p:cNvPr>
          <p:cNvSpPr txBox="1"/>
          <p:nvPr/>
        </p:nvSpPr>
        <p:spPr>
          <a:xfrm>
            <a:off x="8431036" y="4788925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Outside-of-Home</a:t>
            </a:r>
          </a:p>
          <a:p>
            <a:pPr algn="ctr"/>
            <a:r>
              <a:rPr lang="en-US" sz="2400" b="1" dirty="0"/>
              <a:t> Maintenance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9A22F4-1665-30BC-14E9-7ED8043484D2}"/>
              </a:ext>
            </a:extLst>
          </p:cNvPr>
          <p:cNvSpPr txBox="1"/>
          <p:nvPr/>
        </p:nvSpPr>
        <p:spPr>
          <a:xfrm>
            <a:off x="8493896" y="873510"/>
            <a:ext cx="489165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/>
              <a:t>At-Home </a:t>
            </a:r>
          </a:p>
          <a:p>
            <a:pPr algn="ctr"/>
            <a:r>
              <a:rPr lang="en-US" sz="2400" b="1" dirty="0"/>
              <a:t>Maintenance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97B0A2-B6E3-2D6A-5238-B8E2B4AF0311}"/>
              </a:ext>
            </a:extLst>
          </p:cNvPr>
          <p:cNvSpPr txBox="1"/>
          <p:nvPr/>
        </p:nvSpPr>
        <p:spPr>
          <a:xfrm>
            <a:off x="193959" y="1964122"/>
            <a:ext cx="4595372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ptos Black" panose="020B0004020202020204" pitchFamily="34" charset="0"/>
              </a:rPr>
              <a:t>Substitution</a:t>
            </a:r>
          </a:p>
          <a:p>
            <a:pPr algn="l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“MORE online shopping may lead to LESS at-home and outside-of-home maintenance”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1566E4-E193-F648-3DBE-D550A9EC10A6}"/>
              </a:ext>
            </a:extLst>
          </p:cNvPr>
          <p:cNvSpPr/>
          <p:nvPr/>
        </p:nvSpPr>
        <p:spPr>
          <a:xfrm>
            <a:off x="148667" y="3614322"/>
            <a:ext cx="8804645" cy="2414439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029920D7-B69E-3B15-B1C3-55C93ED640ED}"/>
              </a:ext>
            </a:extLst>
          </p:cNvPr>
          <p:cNvSpPr/>
          <p:nvPr/>
        </p:nvSpPr>
        <p:spPr>
          <a:xfrm>
            <a:off x="2758864" y="4077171"/>
            <a:ext cx="888773" cy="593479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8D21B84-BF7A-EE1F-044D-D783F9ABA0DA}"/>
              </a:ext>
            </a:extLst>
          </p:cNvPr>
          <p:cNvSpPr/>
          <p:nvPr/>
        </p:nvSpPr>
        <p:spPr>
          <a:xfrm>
            <a:off x="5681486" y="4220286"/>
            <a:ext cx="754135" cy="45274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177 Delivery Meal Kit Icons Stock Vectors and Vector Art | Shutterstock">
            <a:extLst>
              <a:ext uri="{FF2B5EF4-FFF2-40B4-BE49-F238E27FC236}">
                <a16:creationId xmlns:a16="http://schemas.microsoft.com/office/drawing/2014/main" id="{1D960452-BFDF-D26B-303F-E0B77969E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r="10608" b="10895"/>
          <a:stretch>
            <a:fillRect/>
          </a:stretch>
        </p:blipFill>
        <p:spPr bwMode="auto">
          <a:xfrm>
            <a:off x="1085738" y="3696700"/>
            <a:ext cx="1397541" cy="116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7BF46-7500-F5C3-CE78-93705C12A370}"/>
              </a:ext>
            </a:extLst>
          </p:cNvPr>
          <p:cNvSpPr txBox="1"/>
          <p:nvPr/>
        </p:nvSpPr>
        <p:spPr>
          <a:xfrm>
            <a:off x="338919" y="4811872"/>
            <a:ext cx="2755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Same-day delivery &amp; curbside pickup shift trips from </a:t>
            </a:r>
            <a:r>
              <a:rPr lang="en-US" u="sng" dirty="0"/>
              <a:t>households to freight carriers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8A93D7-2029-EC04-2E95-F2C26DADC390}"/>
              </a:ext>
            </a:extLst>
          </p:cNvPr>
          <p:cNvSpPr txBox="1"/>
          <p:nvPr/>
        </p:nvSpPr>
        <p:spPr>
          <a:xfrm>
            <a:off x="3390331" y="4853346"/>
            <a:ext cx="25721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Reduces personal travel but increases </a:t>
            </a:r>
            <a:r>
              <a:rPr lang="en-US" u="sng" dirty="0"/>
              <a:t>freight demand</a:t>
            </a:r>
            <a:r>
              <a:rPr lang="en-US" dirty="0"/>
              <a:t>, and risks </a:t>
            </a:r>
            <a:r>
              <a:rPr lang="en-US" u="sng" dirty="0"/>
              <a:t>vacant storefronts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D2A0AD-1492-F6C5-B327-1BD6B8B0F4DE}"/>
              </a:ext>
            </a:extLst>
          </p:cNvPr>
          <p:cNvSpPr txBox="1"/>
          <p:nvPr/>
        </p:nvSpPr>
        <p:spPr>
          <a:xfrm>
            <a:off x="6368139" y="5083674"/>
            <a:ext cx="2417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Rezone for </a:t>
            </a:r>
            <a:r>
              <a:rPr lang="en-US" u="sng" dirty="0"/>
              <a:t>residential </a:t>
            </a:r>
          </a:p>
          <a:p>
            <a:pPr algn="ctr"/>
            <a:r>
              <a:rPr lang="en-US" u="sng" dirty="0"/>
              <a:t>micro-hubs </a:t>
            </a:r>
            <a:r>
              <a:rPr lang="en-US" dirty="0"/>
              <a:t>&amp; </a:t>
            </a:r>
          </a:p>
          <a:p>
            <a:pPr algn="ctr"/>
            <a:r>
              <a:rPr lang="en-US" dirty="0"/>
              <a:t>support </a:t>
            </a:r>
            <a:r>
              <a:rPr lang="en-US" u="sng" dirty="0"/>
              <a:t>pop-up retail</a:t>
            </a:r>
          </a:p>
        </p:txBody>
      </p:sp>
      <p:pic>
        <p:nvPicPr>
          <p:cNvPr id="1026" name="Picture 2" descr="Broken Store Window: Over 180 Royalty-Free Licensable Stock Illustrations &amp;  Drawings | Shutterstock">
            <a:extLst>
              <a:ext uri="{FF2B5EF4-FFF2-40B4-BE49-F238E27FC236}">
                <a16:creationId xmlns:a16="http://schemas.microsoft.com/office/drawing/2014/main" id="{37D54F22-9FE3-811B-91CF-04247E43F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10" b="17915"/>
          <a:stretch>
            <a:fillRect/>
          </a:stretch>
        </p:blipFill>
        <p:spPr bwMode="auto">
          <a:xfrm>
            <a:off x="3781491" y="3765068"/>
            <a:ext cx="1745683" cy="111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p-Up Shop Guide 2025: Start Your Temporary Store - Shopify">
            <a:extLst>
              <a:ext uri="{FF2B5EF4-FFF2-40B4-BE49-F238E27FC236}">
                <a16:creationId xmlns:a16="http://schemas.microsoft.com/office/drawing/2014/main" id="{B01AAAE9-2AC6-7AE5-2112-1CEE25280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4" b="17347"/>
          <a:stretch>
            <a:fillRect/>
          </a:stretch>
        </p:blipFill>
        <p:spPr bwMode="auto">
          <a:xfrm>
            <a:off x="6762448" y="3711360"/>
            <a:ext cx="1609884" cy="13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D5A70-C80D-0550-D847-D1D4B8360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088D47-0719-31DB-0709-ED98A7E37F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DF0909C6-6BE7-75C9-8437-BC2D6BED948F}"/>
              </a:ext>
            </a:extLst>
          </p:cNvPr>
          <p:cNvSpPr/>
          <p:nvPr/>
        </p:nvSpPr>
        <p:spPr>
          <a:xfrm>
            <a:off x="-6096" y="0"/>
            <a:ext cx="12198096" cy="6858000"/>
          </a:xfrm>
          <a:prstGeom prst="rect">
            <a:avLst/>
          </a:prstGeom>
          <a:solidFill>
            <a:schemeClr val="tx2">
              <a:alpha val="51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228600" hangingPunct="0">
              <a:lnSpc>
                <a:spcPct val="80000"/>
              </a:lnSpc>
              <a:defRPr baseline="-14814">
                <a:solidFill>
                  <a:srgbClr val="4267B2"/>
                </a:solidFill>
              </a:defRPr>
            </a:pPr>
            <a:endParaRPr sz="2700" kern="0" baseline="-14814" dirty="0">
              <a:solidFill>
                <a:srgbClr val="4267B2"/>
              </a:solidFill>
              <a:latin typeface="+mj-lt"/>
              <a:sym typeface="FreightSansLFPro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E4BB66-4246-4760-DE96-66253C8E74AB}"/>
              </a:ext>
            </a:extLst>
          </p:cNvPr>
          <p:cNvSpPr/>
          <p:nvPr/>
        </p:nvSpPr>
        <p:spPr>
          <a:xfrm>
            <a:off x="2242508" y="2369590"/>
            <a:ext cx="1585357" cy="15853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Lumos">
            <a:extLst>
              <a:ext uri="{FF2B5EF4-FFF2-40B4-BE49-F238E27FC236}">
                <a16:creationId xmlns:a16="http://schemas.microsoft.com/office/drawing/2014/main" id="{550E89FA-FDAA-CCF0-4239-CFED75ABE4F1}"/>
              </a:ext>
            </a:extLst>
          </p:cNvPr>
          <p:cNvSpPr txBox="1"/>
          <p:nvPr/>
        </p:nvSpPr>
        <p:spPr>
          <a:xfrm>
            <a:off x="1569952" y="3859651"/>
            <a:ext cx="291373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825500">
              <a:lnSpc>
                <a:spcPct val="100000"/>
              </a:lnSpc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FreightSansLFPro Semibold"/>
              </a:defRPr>
            </a:lvl1pPr>
          </a:lstStyle>
          <a:p>
            <a:pPr algn="ctr" defTabSz="412750" hangingPunct="0">
              <a:defRPr/>
            </a:pPr>
            <a:r>
              <a:rPr lang="en-US" sz="4000" kern="0" dirty="0">
                <a:latin typeface="Montserrat" pitchFamily="2" charset="77"/>
              </a:rPr>
              <a:t>Conclusion </a:t>
            </a:r>
            <a:endParaRPr sz="4000" kern="0" dirty="0">
              <a:latin typeface="Montserrat" pitchFamily="2" charset="77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9FCB0F2-AD44-85EA-7396-9D12FD7B7B8B}"/>
              </a:ext>
            </a:extLst>
          </p:cNvPr>
          <p:cNvSpPr/>
          <p:nvPr/>
        </p:nvSpPr>
        <p:spPr>
          <a:xfrm flipV="1">
            <a:off x="4679304" y="1332941"/>
            <a:ext cx="1" cy="419211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>
                <a:solidFill>
                  <a:srgbClr val="000000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pPr>
            <a:endParaRPr sz="1600" kern="0" dirty="0">
              <a:solidFill>
                <a:srgbClr val="000000"/>
              </a:solidFill>
              <a:latin typeface="+mj-lt"/>
              <a:sym typeface="FreightSansLFPr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A0EA6-EBD7-D26D-78FC-A57D55D8B436}"/>
              </a:ext>
            </a:extLst>
          </p:cNvPr>
          <p:cNvSpPr txBox="1"/>
          <p:nvPr/>
        </p:nvSpPr>
        <p:spPr>
          <a:xfrm>
            <a:off x="5070550" y="1332941"/>
            <a:ext cx="6892850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Online shopping’s dual function:</a:t>
            </a:r>
          </a:p>
          <a:p>
            <a:endParaRPr lang="en-US" sz="3200" dirty="0">
              <a:solidFill>
                <a:schemeClr val="bg2"/>
              </a:solidFill>
              <a:latin typeface="Montserrat" panose="00000500000000000000" pitchFamily="2" charset="0"/>
              <a:ea typeface="Aptos" panose="020B0004020202020204" pitchFamily="34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strengthens </a:t>
            </a:r>
            <a:r>
              <a:rPr lang="en-US" sz="3200" b="1" dirty="0">
                <a:solidFill>
                  <a:schemeClr val="accent6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digital–physical </a:t>
            </a:r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retail loops </a:t>
            </a:r>
          </a:p>
          <a:p>
            <a:endParaRPr lang="en-US" sz="3200" dirty="0">
              <a:solidFill>
                <a:schemeClr val="bg2"/>
              </a:solidFill>
              <a:latin typeface="Montserrat" panose="00000500000000000000" pitchFamily="2" charset="0"/>
              <a:ea typeface="Aptos" panose="020B0004020202020204" pitchFamily="34" charset="0"/>
            </a:endParaRPr>
          </a:p>
          <a:p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while reshaping how individuals </a:t>
            </a:r>
            <a:r>
              <a:rPr lang="en-US" sz="3200" b="1" dirty="0">
                <a:solidFill>
                  <a:schemeClr val="accent6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allocate their time </a:t>
            </a:r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to leisure, </a:t>
            </a:r>
          </a:p>
          <a:p>
            <a:r>
              <a:rPr lang="en-US" sz="3200" dirty="0">
                <a:solidFill>
                  <a:schemeClr val="bg2"/>
                </a:solidFill>
                <a:latin typeface="Montserrat" panose="00000500000000000000" pitchFamily="2" charset="0"/>
                <a:ea typeface="Aptos" panose="020B0004020202020204" pitchFamily="34" charset="0"/>
              </a:rPr>
              <a:t>and household chores</a:t>
            </a:r>
            <a:endParaRPr lang="en-US" sz="32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Picture 12" descr="Internet Banking outline">
            <a:extLst>
              <a:ext uri="{FF2B5EF4-FFF2-40B4-BE49-F238E27FC236}">
                <a16:creationId xmlns:a16="http://schemas.microsoft.com/office/drawing/2014/main" id="{A66E60AA-DA7C-789F-27BF-054CAEC05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41659" y="2468741"/>
            <a:ext cx="1387057" cy="138705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DDF58EB-E8BB-B7BC-8E64-383C88EAAB5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C41-5BEC-2E69-857C-7A3E3A41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Montserrat" pitchFamily="2" charset="77"/>
              </a:rPr>
              <a:t>Collaborator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8A4D3C-9265-B292-DF85-A45D463F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F2487-251B-327E-F369-81FDE539BF7D}"/>
              </a:ext>
            </a:extLst>
          </p:cNvPr>
          <p:cNvSpPr txBox="1"/>
          <p:nvPr/>
        </p:nvSpPr>
        <p:spPr>
          <a:xfrm>
            <a:off x="3625327" y="4510337"/>
            <a:ext cx="5286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Dr. Usman Ahmed</a:t>
            </a:r>
          </a:p>
          <a:p>
            <a:pPr algn="ctr"/>
            <a:r>
              <a:rPr lang="en-US" sz="2800" dirty="0"/>
              <a:t>Assistant Research Professor </a:t>
            </a:r>
          </a:p>
          <a:p>
            <a:pPr algn="ctr"/>
            <a:r>
              <a:rPr lang="en-US" sz="2800" dirty="0"/>
              <a:t> at UTK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7FF76-96AE-8484-AEDD-E2693C60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916"/>
          <a:stretch>
            <a:fillRect/>
          </a:stretch>
        </p:blipFill>
        <p:spPr>
          <a:xfrm>
            <a:off x="4558021" y="1431772"/>
            <a:ext cx="3420970" cy="29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6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A0B2D2-1A53-B65D-3CE8-1DBE1B666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758" y="4881457"/>
            <a:ext cx="3193278" cy="351312"/>
          </a:xfrm>
        </p:spPr>
        <p:txBody>
          <a:bodyPr/>
          <a:lstStyle/>
          <a:p>
            <a:pPr algn="ctr"/>
            <a:r>
              <a:rPr lang="en-US" sz="2400" b="1" dirty="0"/>
              <a:t>Updates to activity‑based </a:t>
            </a:r>
            <a:r>
              <a:rPr lang="en-US" sz="2400" b="1" dirty="0">
                <a:solidFill>
                  <a:schemeClr val="accent6"/>
                </a:solidFill>
              </a:rPr>
              <a:t>travel demand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2BE90-19CA-B952-B2ED-8A597DA000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654" y="4881457"/>
            <a:ext cx="2434693" cy="351312"/>
          </a:xfrm>
        </p:spPr>
        <p:txBody>
          <a:bodyPr/>
          <a:lstStyle/>
          <a:p>
            <a:pPr algn="ctr"/>
            <a:r>
              <a:rPr lang="en-US" sz="2400" b="1" dirty="0"/>
              <a:t>Reimagine </a:t>
            </a:r>
            <a:r>
              <a:rPr lang="en-US" sz="2400" b="1" dirty="0">
                <a:solidFill>
                  <a:schemeClr val="accent6"/>
                </a:solidFill>
              </a:rPr>
              <a:t>last-mile</a:t>
            </a:r>
            <a:r>
              <a:rPr lang="en-US" sz="2400" b="1" dirty="0"/>
              <a:t> logistics </a:t>
            </a:r>
          </a:p>
          <a:p>
            <a:endParaRPr lang="en-US" sz="24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8946A6-4F45-B2E8-80C4-9C9222CD29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74616" y="4881456"/>
            <a:ext cx="2607705" cy="509341"/>
          </a:xfrm>
        </p:spPr>
        <p:txBody>
          <a:bodyPr/>
          <a:lstStyle/>
          <a:p>
            <a:pPr algn="ctr"/>
            <a:r>
              <a:rPr lang="en-US" sz="2400" b="1"/>
              <a:t>Modernize </a:t>
            </a:r>
            <a:r>
              <a:rPr lang="en-US" sz="2400" b="1" dirty="0">
                <a:solidFill>
                  <a:schemeClr val="accent6"/>
                </a:solidFill>
              </a:rPr>
              <a:t>zoning</a:t>
            </a:r>
            <a:r>
              <a:rPr lang="en-US" sz="2400" b="1" dirty="0"/>
              <a:t> to sustain street-level vibrancy.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7D8DF3-B9EB-4484-4C47-3E810E049663}"/>
              </a:ext>
            </a:extLst>
          </p:cNvPr>
          <p:cNvSpPr/>
          <p:nvPr/>
        </p:nvSpPr>
        <p:spPr>
          <a:xfrm>
            <a:off x="1071172" y="2102700"/>
            <a:ext cx="2490453" cy="24904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D78A3A-BCB5-A969-7728-9A09C2098A33}"/>
              </a:ext>
            </a:extLst>
          </p:cNvPr>
          <p:cNvSpPr/>
          <p:nvPr/>
        </p:nvSpPr>
        <p:spPr>
          <a:xfrm>
            <a:off x="4822894" y="2102699"/>
            <a:ext cx="2490453" cy="24904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050CB0-D6D4-B336-714A-56FBB0211873}"/>
              </a:ext>
            </a:extLst>
          </p:cNvPr>
          <p:cNvSpPr/>
          <p:nvPr/>
        </p:nvSpPr>
        <p:spPr>
          <a:xfrm>
            <a:off x="8574616" y="2102698"/>
            <a:ext cx="2490453" cy="24904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ar with solid fill">
            <a:extLst>
              <a:ext uri="{FF2B5EF4-FFF2-40B4-BE49-F238E27FC236}">
                <a16:creationId xmlns:a16="http://schemas.microsoft.com/office/drawing/2014/main" id="{3416201D-14B2-1A1A-919E-B1446C058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75004" y="2206529"/>
            <a:ext cx="2282787" cy="2282787"/>
          </a:xfrm>
          <a:prstGeom prst="rect">
            <a:avLst/>
          </a:prstGeom>
        </p:spPr>
      </p:pic>
      <p:pic>
        <p:nvPicPr>
          <p:cNvPr id="12" name="Picture 11" descr="Cycling with solid fill">
            <a:extLst>
              <a:ext uri="{FF2B5EF4-FFF2-40B4-BE49-F238E27FC236}">
                <a16:creationId xmlns:a16="http://schemas.microsoft.com/office/drawing/2014/main" id="{2E116D6B-204B-0BAD-F299-495A11C61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71176" y="2650979"/>
            <a:ext cx="1393888" cy="1393888"/>
          </a:xfrm>
          <a:prstGeom prst="rect">
            <a:avLst/>
          </a:prstGeom>
        </p:spPr>
      </p:pic>
      <p:pic>
        <p:nvPicPr>
          <p:cNvPr id="13" name="Picture 12" descr="Warehouse with solid fill">
            <a:extLst>
              <a:ext uri="{FF2B5EF4-FFF2-40B4-BE49-F238E27FC236}">
                <a16:creationId xmlns:a16="http://schemas.microsoft.com/office/drawing/2014/main" id="{FFFBF92B-2FA9-A970-2C53-5C97395008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07210" y="2535290"/>
            <a:ext cx="1625264" cy="162526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4EE0940-5B32-05D4-FDD7-6AE336A7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F42122-F0AF-44B2-B234-112C911E3F81}"/>
              </a:ext>
            </a:extLst>
          </p:cNvPr>
          <p:cNvSpPr txBox="1">
            <a:spLocks/>
          </p:cNvSpPr>
          <p:nvPr/>
        </p:nvSpPr>
        <p:spPr>
          <a:xfrm>
            <a:off x="228600" y="116930"/>
            <a:ext cx="11277600" cy="1123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endParaRPr lang="en-US" sz="4000" b="0" dirty="0">
              <a:latin typeface="Montserrat" panose="00000500000000000000" pitchFamily="2" charset="0"/>
            </a:endParaRPr>
          </a:p>
          <a:p>
            <a:pPr algn="ctr"/>
            <a:r>
              <a:rPr lang="en-US" sz="4000" dirty="0">
                <a:latin typeface="Montserrat" panose="00000500000000000000" pitchFamily="2" charset="0"/>
                <a:ea typeface="Aptos" panose="020B0004020202020204" pitchFamily="34" charset="0"/>
              </a:rPr>
              <a:t>Online shopping’s dual function</a:t>
            </a:r>
            <a:endParaRPr lang="en-US" sz="4000" b="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F290572-7152-7860-4A57-C6C4BE4AEF5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96" y="0"/>
            <a:ext cx="12198096" cy="6858000"/>
          </a:xfr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B82EAC4E-DC2E-4D62-B374-3C6C854E8EEA}"/>
              </a:ext>
            </a:extLst>
          </p:cNvPr>
          <p:cNvSpPr/>
          <p:nvPr/>
        </p:nvSpPr>
        <p:spPr>
          <a:xfrm>
            <a:off x="-6096" y="0"/>
            <a:ext cx="12198096" cy="6858000"/>
          </a:xfrm>
          <a:prstGeom prst="rect">
            <a:avLst/>
          </a:prstGeom>
          <a:solidFill>
            <a:schemeClr val="tx2">
              <a:alpha val="51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228600" hangingPunct="0">
              <a:lnSpc>
                <a:spcPct val="80000"/>
              </a:lnSpc>
              <a:defRPr baseline="-14814">
                <a:solidFill>
                  <a:srgbClr val="4267B2"/>
                </a:solidFill>
              </a:defRPr>
            </a:pPr>
            <a:endParaRPr sz="2700" kern="0" baseline="-14814" dirty="0">
              <a:solidFill>
                <a:srgbClr val="4267B2"/>
              </a:solidFill>
              <a:latin typeface="+mj-lt"/>
              <a:sym typeface="FreightSansLF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35D61-3B6E-451B-8A31-3E9DDDCC0EF1}"/>
              </a:ext>
            </a:extLst>
          </p:cNvPr>
          <p:cNvSpPr txBox="1"/>
          <p:nvPr/>
        </p:nvSpPr>
        <p:spPr bwMode="gray">
          <a:xfrm>
            <a:off x="2043499" y="2082949"/>
            <a:ext cx="8509172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800" b="1" spc="300" dirty="0">
                <a:solidFill>
                  <a:schemeClr val="bg2"/>
                </a:solidFill>
                <a:latin typeface="Montserrat" pitchFamily="2" charset="77"/>
              </a:rPr>
              <a:t>THANK YOU</a:t>
            </a:r>
          </a:p>
          <a:p>
            <a:pPr algn="ctr"/>
            <a:r>
              <a:rPr lang="en-US" sz="4000" b="1" spc="300" dirty="0">
                <a:solidFill>
                  <a:schemeClr val="bg2"/>
                </a:solidFill>
                <a:latin typeface="Montserrat" pitchFamily="2" charset="77"/>
              </a:rPr>
              <a:t>Questions?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C9CB97-799D-291F-FC1F-169AA9B609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4984" y="6091460"/>
            <a:ext cx="2858416" cy="822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2230F-5F0E-41A2-4A1B-6AAE66A3EB6C}"/>
              </a:ext>
            </a:extLst>
          </p:cNvPr>
          <p:cNvSpPr txBox="1"/>
          <p:nvPr/>
        </p:nvSpPr>
        <p:spPr>
          <a:xfrm>
            <a:off x="407324" y="4847501"/>
            <a:ext cx="6109854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</a:rPr>
              <a:t>Dr. Katie Asmussen </a:t>
            </a:r>
            <a:r>
              <a:rPr lang="en-US" sz="1500" dirty="0">
                <a:solidFill>
                  <a:schemeClr val="bg2"/>
                </a:solidFill>
              </a:rPr>
              <a:t>kasmussen@utk.edu</a:t>
            </a:r>
          </a:p>
          <a:p>
            <a:pPr algn="l"/>
            <a:r>
              <a:rPr lang="en-US" sz="2000" dirty="0">
                <a:solidFill>
                  <a:schemeClr val="bg2"/>
                </a:solidFill>
              </a:rPr>
              <a:t>Dr. Usman Ahmed </a:t>
            </a:r>
            <a:r>
              <a:rPr lang="en-US" sz="1500" dirty="0">
                <a:solidFill>
                  <a:schemeClr val="bg2"/>
                </a:solidFill>
              </a:rPr>
              <a:t>uahmed@utk.edu</a:t>
            </a:r>
          </a:p>
          <a:p>
            <a:pPr algn="l"/>
            <a:endParaRPr lang="en-US" sz="1500" dirty="0">
              <a:solidFill>
                <a:schemeClr val="bg2"/>
              </a:solidFill>
            </a:endParaRPr>
          </a:p>
          <a:p>
            <a:pPr algn="l"/>
            <a:r>
              <a:rPr lang="en-US" sz="1500" dirty="0">
                <a:solidFill>
                  <a:schemeClr val="bg2"/>
                </a:solidFill>
              </a:rPr>
              <a:t>University of Tennessee, Knoxville (UTK)</a:t>
            </a:r>
          </a:p>
          <a:p>
            <a:pPr algn="l"/>
            <a:r>
              <a:rPr lang="en-US" sz="1500" dirty="0">
                <a:solidFill>
                  <a:schemeClr val="bg2"/>
                </a:solidFill>
              </a:rPr>
              <a:t>Center of Transportation Research (CTR)</a:t>
            </a:r>
          </a:p>
          <a:p>
            <a:pPr algn="l"/>
            <a:r>
              <a:rPr lang="en-US" sz="1500" dirty="0">
                <a:solidFill>
                  <a:schemeClr val="bg2"/>
                </a:solidFill>
              </a:rPr>
              <a:t>The University of Tennessee Oak Ridge Innovation Institute (UT-ORII)</a:t>
            </a:r>
          </a:p>
        </p:txBody>
      </p:sp>
    </p:spTree>
    <p:extLst>
      <p:ext uri="{BB962C8B-B14F-4D97-AF65-F5344CB8AC3E}">
        <p14:creationId xmlns:p14="http://schemas.microsoft.com/office/powerpoint/2010/main" val="397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9A37AF-76A9-17D7-A0B0-F56A334D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007479-DD8A-ADD2-4036-FB834E804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42638"/>
              </p:ext>
            </p:extLst>
          </p:nvPr>
        </p:nvGraphicFramePr>
        <p:xfrm>
          <a:off x="228600" y="34959"/>
          <a:ext cx="11734799" cy="6084320"/>
        </p:xfrm>
        <a:graphic>
          <a:graphicData uri="http://schemas.openxmlformats.org/drawingml/2006/table">
            <a:tbl>
              <a:tblPr firstRow="1" firstCol="1" bandRow="1"/>
              <a:tblGrid>
                <a:gridCol w="1641922">
                  <a:extLst>
                    <a:ext uri="{9D8B030D-6E8A-4147-A177-3AD203B41FA5}">
                      <a16:colId xmlns:a16="http://schemas.microsoft.com/office/drawing/2014/main" val="363345015"/>
                    </a:ext>
                  </a:extLst>
                </a:gridCol>
                <a:gridCol w="789878">
                  <a:extLst>
                    <a:ext uri="{9D8B030D-6E8A-4147-A177-3AD203B41FA5}">
                      <a16:colId xmlns:a16="http://schemas.microsoft.com/office/drawing/2014/main" val="4159983453"/>
                    </a:ext>
                  </a:extLst>
                </a:gridCol>
                <a:gridCol w="789878">
                  <a:extLst>
                    <a:ext uri="{9D8B030D-6E8A-4147-A177-3AD203B41FA5}">
                      <a16:colId xmlns:a16="http://schemas.microsoft.com/office/drawing/2014/main" val="1972839623"/>
                    </a:ext>
                  </a:extLst>
                </a:gridCol>
                <a:gridCol w="789878">
                  <a:extLst>
                    <a:ext uri="{9D8B030D-6E8A-4147-A177-3AD203B41FA5}">
                      <a16:colId xmlns:a16="http://schemas.microsoft.com/office/drawing/2014/main" val="415697729"/>
                    </a:ext>
                  </a:extLst>
                </a:gridCol>
                <a:gridCol w="789878">
                  <a:extLst>
                    <a:ext uri="{9D8B030D-6E8A-4147-A177-3AD203B41FA5}">
                      <a16:colId xmlns:a16="http://schemas.microsoft.com/office/drawing/2014/main" val="1331882180"/>
                    </a:ext>
                  </a:extLst>
                </a:gridCol>
                <a:gridCol w="789878">
                  <a:extLst>
                    <a:ext uri="{9D8B030D-6E8A-4147-A177-3AD203B41FA5}">
                      <a16:colId xmlns:a16="http://schemas.microsoft.com/office/drawing/2014/main" val="234424570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2234591616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2270860584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822507523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203770066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3112504764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3990301724"/>
                    </a:ext>
                  </a:extLst>
                </a:gridCol>
                <a:gridCol w="877641">
                  <a:extLst>
                    <a:ext uri="{9D8B030D-6E8A-4147-A177-3AD203B41FA5}">
                      <a16:colId xmlns:a16="http://schemas.microsoft.com/office/drawing/2014/main" val="163349719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Outcome Variables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Online Shopping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In-store Shopping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At-Home Leisure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Outside-of-Home Leisure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At-Home Maintenance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Outside-of-Home Maintenance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07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Coeff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t-stat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608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Online Shopping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0.007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2.66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4.08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-0.004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-1.31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-0.005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-1.39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-0.007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-2.57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961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In-store Shopping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0.005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6.16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0.007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6.73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-1.01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0.015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18.65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956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At-Home Leisure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-0.004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-3.86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2.38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-0.004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-5.13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9800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Outside-of-Home Leisure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-0.013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-9.51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0.018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21.64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589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At-Home Maintenance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-0.001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-1.03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059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Outside-of-Home Maintenance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957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22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968B1-A06A-BA3B-994C-9E442AD6C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3AFBF3-0CD3-5347-923E-65291FDF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3663042" y="1105203"/>
            <a:ext cx="4876800" cy="48768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A08A54C-D7DC-144C-17CE-D519DEC957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291884"/>
              </p:ext>
            </p:extLst>
          </p:nvPr>
        </p:nvGraphicFramePr>
        <p:xfrm>
          <a:off x="421823" y="1035034"/>
          <a:ext cx="5674177" cy="4669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88EF48-298E-3625-79C5-A0686337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0" dirty="0">
                <a:latin typeface="Montserrat" pitchFamily="2" charset="77"/>
              </a:rPr>
              <a:t># of online shoppers has surged in the past decade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6DC6B-8F5E-42CA-0CF3-4A1B69E9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89FE3-3E52-4B84-AFAA-D381C560530D}"/>
              </a:ext>
            </a:extLst>
          </p:cNvPr>
          <p:cNvSpPr txBox="1"/>
          <p:nvPr/>
        </p:nvSpPr>
        <p:spPr>
          <a:xfrm>
            <a:off x="2051956" y="3543603"/>
            <a:ext cx="360317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76%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At most once a month 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or not at all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B9F106-AA13-3022-EBAE-5F8009FB3BD7}"/>
              </a:ext>
            </a:extLst>
          </p:cNvPr>
          <p:cNvGrpSpPr/>
          <p:nvPr/>
        </p:nvGrpSpPr>
        <p:grpSpPr>
          <a:xfrm>
            <a:off x="5962650" y="964657"/>
            <a:ext cx="5981700" cy="4669970"/>
            <a:chOff x="5546271" y="1352362"/>
            <a:chExt cx="5981700" cy="4669970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F6C61111-6A51-DCD6-5954-A30B456AB3E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48052117"/>
                </p:ext>
              </p:extLst>
            </p:nvPr>
          </p:nvGraphicFramePr>
          <p:xfrm>
            <a:off x="5660571" y="1352362"/>
            <a:ext cx="5867400" cy="46699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B05CC4-A187-408E-25FE-4A32B829F3AD}"/>
                </a:ext>
              </a:extLst>
            </p:cNvPr>
            <p:cNvSpPr txBox="1"/>
            <p:nvPr/>
          </p:nvSpPr>
          <p:spPr>
            <a:xfrm>
              <a:off x="7924799" y="2702461"/>
              <a:ext cx="3603172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tx2"/>
                  </a:solidFill>
                </a:rPr>
                <a:t>32%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At most once a month </a:t>
              </a:r>
            </a:p>
            <a:p>
              <a:pPr algn="ctr"/>
              <a:r>
                <a:rPr lang="en-US" sz="1400" dirty="0">
                  <a:solidFill>
                    <a:schemeClr val="tx2"/>
                  </a:solidFill>
                </a:rPr>
                <a:t>or not at all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FD3124-E864-2027-52A6-FC72C05B5A76}"/>
                </a:ext>
              </a:extLst>
            </p:cNvPr>
            <p:cNvSpPr txBox="1"/>
            <p:nvPr/>
          </p:nvSpPr>
          <p:spPr>
            <a:xfrm>
              <a:off x="6841671" y="4430517"/>
              <a:ext cx="3603172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2"/>
                  </a:solidFill>
                </a:rPr>
                <a:t>25% </a:t>
              </a:r>
            </a:p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Once a week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1C9260-D572-DDB6-817E-6F4593D14F56}"/>
                </a:ext>
              </a:extLst>
            </p:cNvPr>
            <p:cNvSpPr txBox="1"/>
            <p:nvPr/>
          </p:nvSpPr>
          <p:spPr>
            <a:xfrm>
              <a:off x="5546271" y="3194903"/>
              <a:ext cx="3603172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2"/>
                  </a:solidFill>
                </a:rPr>
                <a:t>23% </a:t>
              </a:r>
            </a:p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Several times a week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65BC4-008E-DAAC-DA43-113F7EDA2BA2}"/>
                </a:ext>
              </a:extLst>
            </p:cNvPr>
            <p:cNvSpPr txBox="1"/>
            <p:nvPr/>
          </p:nvSpPr>
          <p:spPr>
            <a:xfrm>
              <a:off x="6226628" y="1713380"/>
              <a:ext cx="3603172" cy="769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2"/>
                  </a:solidFill>
                </a:rPr>
                <a:t>10% </a:t>
              </a:r>
            </a:p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Every day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45C6A4-5B82-39F3-B684-7D997E91DE02}"/>
              </a:ext>
            </a:extLst>
          </p:cNvPr>
          <p:cNvSpPr txBox="1"/>
          <p:nvPr/>
        </p:nvSpPr>
        <p:spPr>
          <a:xfrm>
            <a:off x="865413" y="63773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Nanji, 2015; Caesar, 2024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18E584-14DE-FF21-BF23-DBA8D386D5A5}"/>
              </a:ext>
            </a:extLst>
          </p:cNvPr>
          <p:cNvSpPr txBox="1"/>
          <p:nvPr/>
        </p:nvSpPr>
        <p:spPr>
          <a:xfrm>
            <a:off x="1495424" y="5536373"/>
            <a:ext cx="36031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/>
              <a:t>In 2014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76393-C79A-6FEF-D23B-EC136667261B}"/>
              </a:ext>
            </a:extLst>
          </p:cNvPr>
          <p:cNvSpPr txBox="1"/>
          <p:nvPr/>
        </p:nvSpPr>
        <p:spPr>
          <a:xfrm>
            <a:off x="7266214" y="5498174"/>
            <a:ext cx="36031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/>
              <a:t>In 2024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266EB-A52C-6701-08B9-90A33D7675F3}"/>
              </a:ext>
            </a:extLst>
          </p:cNvPr>
          <p:cNvSpPr txBox="1"/>
          <p:nvPr/>
        </p:nvSpPr>
        <p:spPr>
          <a:xfrm>
            <a:off x="544285" y="2003708"/>
            <a:ext cx="360317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24% 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</a:rPr>
              <a:t>More than once 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</a:rPr>
              <a:t>a month</a:t>
            </a:r>
          </a:p>
        </p:txBody>
      </p:sp>
    </p:spTree>
    <p:extLst>
      <p:ext uri="{BB962C8B-B14F-4D97-AF65-F5344CB8AC3E}">
        <p14:creationId xmlns:p14="http://schemas.microsoft.com/office/powerpoint/2010/main" val="7769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0217C-356E-0550-B0F3-6BBE1A57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2,300+ Couch Shopping Stock Illustrations, Royalty-Free Vector Graphics &amp; Clip  Art - iStock | Woman couch shopping, Couple on couch shopping">
            <a:extLst>
              <a:ext uri="{FF2B5EF4-FFF2-40B4-BE49-F238E27FC236}">
                <a16:creationId xmlns:a16="http://schemas.microsoft.com/office/drawing/2014/main" id="{FD503439-33A6-E8AE-B67B-678F98B35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9"/>
          <a:stretch>
            <a:fillRect/>
          </a:stretch>
        </p:blipFill>
        <p:spPr bwMode="auto">
          <a:xfrm>
            <a:off x="3014583" y="1993359"/>
            <a:ext cx="6202136" cy="379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bbon: Curved and Tilted Up 3">
            <a:extLst>
              <a:ext uri="{FF2B5EF4-FFF2-40B4-BE49-F238E27FC236}">
                <a16:creationId xmlns:a16="http://schemas.microsoft.com/office/drawing/2014/main" id="{CFE34ECA-B9CB-7342-B853-6DF5D7886F70}"/>
              </a:ext>
            </a:extLst>
          </p:cNvPr>
          <p:cNvSpPr/>
          <p:nvPr/>
        </p:nvSpPr>
        <p:spPr>
          <a:xfrm rot="21047287">
            <a:off x="228600" y="1491345"/>
            <a:ext cx="5388429" cy="1730828"/>
          </a:xfrm>
          <a:prstGeom prst="ellipseRibbon2">
            <a:avLst>
              <a:gd name="adj1" fmla="val 28211"/>
              <a:gd name="adj2" fmla="val 100000"/>
              <a:gd name="adj3" fmla="val 125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~30 minutes per day shopping online</a:t>
            </a:r>
          </a:p>
        </p:txBody>
      </p:sp>
      <p:sp>
        <p:nvSpPr>
          <p:cNvPr id="5" name="Ribbon: Curved and Tilted Up 4">
            <a:extLst>
              <a:ext uri="{FF2B5EF4-FFF2-40B4-BE49-F238E27FC236}">
                <a16:creationId xmlns:a16="http://schemas.microsoft.com/office/drawing/2014/main" id="{061F8515-D028-7116-A71E-14ED2AC5068A}"/>
              </a:ext>
            </a:extLst>
          </p:cNvPr>
          <p:cNvSpPr/>
          <p:nvPr/>
        </p:nvSpPr>
        <p:spPr>
          <a:xfrm rot="763597">
            <a:off x="6554305" y="1643473"/>
            <a:ext cx="5388429" cy="1730828"/>
          </a:xfrm>
          <a:prstGeom prst="ellipseRibbon2">
            <a:avLst>
              <a:gd name="adj1" fmla="val 28211"/>
              <a:gd name="adj2" fmla="val 100000"/>
              <a:gd name="adj3" fmla="val 12500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~54 hours per year browsing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C5639-DCA0-6282-11A7-B4162E74F23A}"/>
              </a:ext>
            </a:extLst>
          </p:cNvPr>
          <p:cNvSpPr txBox="1"/>
          <p:nvPr/>
        </p:nvSpPr>
        <p:spPr>
          <a:xfrm>
            <a:off x="2764971" y="333122"/>
            <a:ext cx="749515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latin typeface="Montserrat" panose="00000500000000000000" pitchFamily="2" charset="0"/>
              </a:rPr>
              <a:t>On average, Americans spend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9E996-E6FF-1570-26E2-6DB417042C93}"/>
              </a:ext>
            </a:extLst>
          </p:cNvPr>
          <p:cNvSpPr txBox="1"/>
          <p:nvPr/>
        </p:nvSpPr>
        <p:spPr>
          <a:xfrm>
            <a:off x="865413" y="637736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/>
                <a:ea typeface="Calibri" panose="020F0502020204030204" pitchFamily="34" charset="0"/>
              </a:rPr>
              <a:t>Caesar, 2024; Melore, 2024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27AA0-389C-8036-AF63-68FF0D2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46DD0-1775-6A6F-F22F-0A7CF87D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6747"/>
            <a:ext cx="11277600" cy="112376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latin typeface="Montserrat" panose="00000500000000000000" pitchFamily="2" charset="0"/>
              </a:rPr>
              <a:t>On-the-go</a:t>
            </a:r>
            <a:r>
              <a:rPr lang="en-US" sz="4000" b="0" dirty="0">
                <a:latin typeface="Montserrat" panose="00000500000000000000" pitchFamily="2" charset="0"/>
              </a:rPr>
              <a:t> and </a:t>
            </a:r>
            <a:r>
              <a:rPr lang="en-US" sz="4000" dirty="0">
                <a:latin typeface="Montserrat" panose="00000500000000000000" pitchFamily="2" charset="0"/>
              </a:rPr>
              <a:t>flexible ordering </a:t>
            </a:r>
            <a:r>
              <a:rPr lang="en-US" sz="4000" b="0" dirty="0">
                <a:latin typeface="Montserrat" panose="00000500000000000000" pitchFamily="2" charset="0"/>
              </a:rPr>
              <a:t>frees time for </a:t>
            </a:r>
            <a:r>
              <a:rPr lang="en-US" sz="4000" b="0" u="sng" dirty="0">
                <a:latin typeface="Montserrat" panose="00000500000000000000" pitchFamily="2" charset="0"/>
              </a:rPr>
              <a:t>other activities</a:t>
            </a:r>
            <a:r>
              <a:rPr lang="en-US" sz="4000" b="0" dirty="0">
                <a:latin typeface="Montserrat" panose="00000500000000000000" pitchFamily="2" charset="0"/>
              </a:rPr>
              <a:t>, reshaping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1F35F5-F3ED-B24F-95E4-DB70CC581283}"/>
              </a:ext>
            </a:extLst>
          </p:cNvPr>
          <p:cNvGrpSpPr/>
          <p:nvPr/>
        </p:nvGrpSpPr>
        <p:grpSpPr>
          <a:xfrm>
            <a:off x="542262" y="2203302"/>
            <a:ext cx="11115092" cy="2865293"/>
            <a:chOff x="368087" y="2518991"/>
            <a:chExt cx="11115092" cy="2865293"/>
          </a:xfrm>
        </p:grpSpPr>
        <p:pic>
          <p:nvPicPr>
            <p:cNvPr id="4" name="Picture 4" descr="Who is most likely... Part 2 | Fun - Quizizz">
              <a:extLst>
                <a:ext uri="{FF2B5EF4-FFF2-40B4-BE49-F238E27FC236}">
                  <a16:creationId xmlns:a16="http://schemas.microsoft.com/office/drawing/2014/main" id="{A655AAA6-8D3C-48D1-34AA-1DCC951A4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2305">
              <a:off x="368087" y="2797691"/>
              <a:ext cx="2322053" cy="126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When Clipart and Stock Illustrations. 11,395 When vector EPS illustrations  and drawings available to search from thousands of royalty free clip art  graphic designers.">
              <a:extLst>
                <a:ext uri="{FF2B5EF4-FFF2-40B4-BE49-F238E27FC236}">
                  <a16:creationId xmlns:a16="http://schemas.microsoft.com/office/drawing/2014/main" id="{F0FCF29A-2CB2-8D2A-97FE-631A4C77D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91" b="30583"/>
            <a:stretch/>
          </p:blipFill>
          <p:spPr bwMode="auto">
            <a:xfrm rot="642899">
              <a:off x="6782234" y="3987387"/>
              <a:ext cx="3009900" cy="934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 descr="Sticker of a Cartoon How Sign Stock Vector - Illustration of text, cute:  147686875">
              <a:extLst>
                <a:ext uri="{FF2B5EF4-FFF2-40B4-BE49-F238E27FC236}">
                  <a16:creationId xmlns:a16="http://schemas.microsoft.com/office/drawing/2014/main" id="{6E63BA3E-0014-9332-75B9-9E0928585E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7" t="27326" r="5262" b="27326"/>
            <a:stretch/>
          </p:blipFill>
          <p:spPr bwMode="auto">
            <a:xfrm rot="21270977">
              <a:off x="9124706" y="2599750"/>
              <a:ext cx="2358473" cy="119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38A75C-1616-D36D-E11B-F57DC77D2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48212" y="2518991"/>
              <a:ext cx="1495573" cy="1898506"/>
            </a:xfrm>
            <a:prstGeom prst="rect">
              <a:avLst/>
            </a:prstGeom>
          </p:spPr>
        </p:pic>
        <p:pic>
          <p:nvPicPr>
            <p:cNvPr id="8" name="Picture 8" descr="What ? Clip Art at Clker.com - vector clip art online, royalty free &amp;  public domain">
              <a:extLst>
                <a:ext uri="{FF2B5EF4-FFF2-40B4-BE49-F238E27FC236}">
                  <a16:creationId xmlns:a16="http://schemas.microsoft.com/office/drawing/2014/main" id="{CD970196-5155-14C0-7227-C3A6B2A1F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6754" y="3450709"/>
              <a:ext cx="236220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3826AB-27AB-343B-A8D4-E38FD31F32E9}"/>
              </a:ext>
            </a:extLst>
          </p:cNvPr>
          <p:cNvSpPr txBox="1"/>
          <p:nvPr/>
        </p:nvSpPr>
        <p:spPr>
          <a:xfrm>
            <a:off x="3003802" y="5361974"/>
            <a:ext cx="7133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Montserrat" panose="00000500000000000000" pitchFamily="2" charset="0"/>
              </a:rPr>
              <a:t>people structure their day.</a:t>
            </a:r>
          </a:p>
        </p:txBody>
      </p:sp>
    </p:spTree>
    <p:extLst>
      <p:ext uri="{BB962C8B-B14F-4D97-AF65-F5344CB8AC3E}">
        <p14:creationId xmlns:p14="http://schemas.microsoft.com/office/powerpoint/2010/main" val="13294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17269-2879-6B5C-CE10-4914B4F0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9A5A-F9DC-D485-ACA4-A0ACFFA5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FBC112-7EA2-4BF9-80CE-863780D7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353366"/>
            <a:ext cx="11277600" cy="1123761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>
                <a:latin typeface="Montserrat" panose="00000500000000000000" pitchFamily="2" charset="0"/>
              </a:rPr>
              <a:t>Online shopping has </a:t>
            </a:r>
            <a:r>
              <a:rPr lang="en-US" sz="4000" dirty="0">
                <a:latin typeface="Montserrat" panose="00000500000000000000" pitchFamily="2" charset="0"/>
              </a:rPr>
              <a:t>ripple effects on everyday routines</a:t>
            </a:r>
            <a:r>
              <a:rPr lang="en-US" sz="4000" b="0" dirty="0">
                <a:latin typeface="Montserrat" panose="00000500000000000000" pitchFamily="2" charset="0"/>
              </a:rPr>
              <a:t>, such as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5B6ADE-DD6B-0840-D7A3-101E3A0400C0}"/>
              </a:ext>
            </a:extLst>
          </p:cNvPr>
          <p:cNvGrpSpPr/>
          <p:nvPr/>
        </p:nvGrpSpPr>
        <p:grpSpPr>
          <a:xfrm>
            <a:off x="7979" y="3265730"/>
            <a:ext cx="3062437" cy="2848016"/>
            <a:chOff x="123443" y="2469709"/>
            <a:chExt cx="3062437" cy="2848016"/>
          </a:xfrm>
        </p:grpSpPr>
        <p:pic>
          <p:nvPicPr>
            <p:cNvPr id="5122" name="Picture 2" descr="20+ Most Successful &amp; Profitable Fundraising Ideas">
              <a:extLst>
                <a:ext uri="{FF2B5EF4-FFF2-40B4-BE49-F238E27FC236}">
                  <a16:creationId xmlns:a16="http://schemas.microsoft.com/office/drawing/2014/main" id="{76E11CAC-D43C-6B9D-7A9D-66B0F5177C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50" r="15506"/>
            <a:stretch>
              <a:fillRect/>
            </a:stretch>
          </p:blipFill>
          <p:spPr bwMode="auto">
            <a:xfrm>
              <a:off x="660399" y="2469709"/>
              <a:ext cx="1988524" cy="16372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E9FED-1DD9-86D7-4378-ACC67E27CA0E}"/>
                </a:ext>
              </a:extLst>
            </p:cNvPr>
            <p:cNvSpPr txBox="1"/>
            <p:nvPr/>
          </p:nvSpPr>
          <p:spPr>
            <a:xfrm>
              <a:off x="123443" y="4117396"/>
              <a:ext cx="306243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In-Person Shopping</a:t>
              </a:r>
            </a:p>
            <a:p>
              <a:pPr algn="ctr"/>
              <a:r>
                <a:rPr lang="en-US" u="sng" dirty="0"/>
                <a:t>shifts in role.</a:t>
              </a:r>
              <a:r>
                <a:rPr lang="en-US" dirty="0"/>
                <a:t> Used for comparisons before purchasing online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28EA18-5F9D-F944-9F8A-0C4FCEEBDE8A}"/>
              </a:ext>
            </a:extLst>
          </p:cNvPr>
          <p:cNvGrpSpPr/>
          <p:nvPr/>
        </p:nvGrpSpPr>
        <p:grpSpPr>
          <a:xfrm>
            <a:off x="2640389" y="1676361"/>
            <a:ext cx="2723243" cy="2246475"/>
            <a:chOff x="3104276" y="2969313"/>
            <a:chExt cx="2723243" cy="2246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3B88FE-FA57-57DE-91B4-E5446B1E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862" y="2969313"/>
              <a:ext cx="2168072" cy="94721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517E82-4D82-3BF2-44BA-BEF2AA663102}"/>
                </a:ext>
              </a:extLst>
            </p:cNvPr>
            <p:cNvSpPr txBox="1"/>
            <p:nvPr/>
          </p:nvSpPr>
          <p:spPr>
            <a:xfrm>
              <a:off x="3104276" y="4015459"/>
              <a:ext cx="272324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At-Home Leisure</a:t>
              </a:r>
            </a:p>
            <a:p>
              <a:pPr algn="ctr"/>
              <a:r>
                <a:rPr lang="en-US" u="sng" dirty="0"/>
                <a:t> increases </a:t>
              </a:r>
              <a:r>
                <a:rPr lang="en-US" dirty="0"/>
                <a:t>as browsing itself becomes a leisure activity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EFD06D0-50CE-67C6-B347-E79C0840DFF3}"/>
              </a:ext>
            </a:extLst>
          </p:cNvPr>
          <p:cNvGrpSpPr/>
          <p:nvPr/>
        </p:nvGrpSpPr>
        <p:grpSpPr>
          <a:xfrm>
            <a:off x="4252687" y="3769533"/>
            <a:ext cx="3370068" cy="2330439"/>
            <a:chOff x="4800600" y="2822447"/>
            <a:chExt cx="3370068" cy="23304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5F9A3C-C188-F906-DBF8-F93864817046}"/>
                </a:ext>
              </a:extLst>
            </p:cNvPr>
            <p:cNvSpPr txBox="1"/>
            <p:nvPr/>
          </p:nvSpPr>
          <p:spPr>
            <a:xfrm>
              <a:off x="4800600" y="4229556"/>
              <a:ext cx="33700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Outside-of-Home Leisure</a:t>
              </a:r>
            </a:p>
            <a:p>
              <a:pPr algn="ctr"/>
              <a:r>
                <a:rPr lang="en-US" u="sng" dirty="0"/>
                <a:t> increases </a:t>
              </a:r>
              <a:r>
                <a:rPr lang="en-US" dirty="0"/>
                <a:t>as online shopping frees time for recreation</a:t>
              </a:r>
            </a:p>
          </p:txBody>
        </p:sp>
        <p:pic>
          <p:nvPicPr>
            <p:cNvPr id="5124" name="Picture 4" descr="Family Playing Outside: Over 6,513 Royalty-Free Licensable Stock  Illustrations &amp; Drawings | Shutterstock">
              <a:extLst>
                <a:ext uri="{FF2B5EF4-FFF2-40B4-BE49-F238E27FC236}">
                  <a16:creationId xmlns:a16="http://schemas.microsoft.com/office/drawing/2014/main" id="{E3165DB9-5A78-DF7F-C8AB-B197BD601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4" r="4400" b="8146"/>
            <a:stretch>
              <a:fillRect/>
            </a:stretch>
          </p:blipFill>
          <p:spPr bwMode="auto">
            <a:xfrm>
              <a:off x="5530639" y="2822447"/>
              <a:ext cx="1909989" cy="134742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B6A643-8C22-A611-EBFB-2DA35EF74CE4}"/>
              </a:ext>
            </a:extLst>
          </p:cNvPr>
          <p:cNvGrpSpPr/>
          <p:nvPr/>
        </p:nvGrpSpPr>
        <p:grpSpPr>
          <a:xfrm>
            <a:off x="6503493" y="1526120"/>
            <a:ext cx="3472543" cy="2343239"/>
            <a:chOff x="7104062" y="1563366"/>
            <a:chExt cx="3472543" cy="23432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210A6E-9C21-C299-93F5-B6FB41DCEC20}"/>
                </a:ext>
              </a:extLst>
            </p:cNvPr>
            <p:cNvSpPr txBox="1"/>
            <p:nvPr/>
          </p:nvSpPr>
          <p:spPr>
            <a:xfrm>
              <a:off x="7104062" y="2983275"/>
              <a:ext cx="3472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At-Home Maintenance</a:t>
              </a:r>
            </a:p>
            <a:p>
              <a:pPr algn="ctr"/>
              <a:r>
                <a:rPr lang="en-US" u="sng" dirty="0"/>
                <a:t>decreases</a:t>
              </a:r>
              <a:r>
                <a:rPr lang="en-US" dirty="0"/>
                <a:t> with deliveries and meal kits replacing chores</a:t>
              </a:r>
            </a:p>
          </p:txBody>
        </p:sp>
        <p:pic>
          <p:nvPicPr>
            <p:cNvPr id="5126" name="Picture 6" descr="Young Woman Sweeping Floor with Broom, Illustrations ft. cleaning &amp;  housewife - Envato">
              <a:extLst>
                <a:ext uri="{FF2B5EF4-FFF2-40B4-BE49-F238E27FC236}">
                  <a16:creationId xmlns:a16="http://schemas.microsoft.com/office/drawing/2014/main" id="{F5392A78-63F1-C01C-8EB0-7F6287FF1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9" t="8741" r="14897" b="8185"/>
            <a:stretch>
              <a:fillRect/>
            </a:stretch>
          </p:blipFill>
          <p:spPr bwMode="auto">
            <a:xfrm>
              <a:off x="7955799" y="1563366"/>
              <a:ext cx="1694434" cy="136431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9FC851-BFF8-E98B-0A0B-E396401C47B7}"/>
              </a:ext>
            </a:extLst>
          </p:cNvPr>
          <p:cNvGrpSpPr/>
          <p:nvPr/>
        </p:nvGrpSpPr>
        <p:grpSpPr>
          <a:xfrm>
            <a:off x="8723088" y="3614060"/>
            <a:ext cx="3472543" cy="2532070"/>
            <a:chOff x="8450944" y="3429000"/>
            <a:chExt cx="3472543" cy="25320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30892-43DE-5932-5172-B41D6090135A}"/>
                </a:ext>
              </a:extLst>
            </p:cNvPr>
            <p:cNvSpPr txBox="1"/>
            <p:nvPr/>
          </p:nvSpPr>
          <p:spPr>
            <a:xfrm>
              <a:off x="8450944" y="5037740"/>
              <a:ext cx="347254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Outside-Home Maintenance</a:t>
              </a:r>
            </a:p>
            <a:p>
              <a:pPr algn="ctr"/>
              <a:r>
                <a:rPr lang="en-US" u="sng" dirty="0"/>
                <a:t>decreases</a:t>
              </a:r>
              <a:r>
                <a:rPr lang="en-US" dirty="0"/>
                <a:t> due to curbside pickup and same-day delivery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63B703A-DD6D-1C7B-B0FA-684CF7FF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4" t="15482" r="37292" b="13015"/>
            <a:stretch>
              <a:fillRect/>
            </a:stretch>
          </p:blipFill>
          <p:spPr>
            <a:xfrm>
              <a:off x="9415057" y="3429000"/>
              <a:ext cx="1689544" cy="1608740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90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F368784-65FB-EDCC-3BF2-2F421D37F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51698" y="0"/>
            <a:ext cx="8837465" cy="61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53753-4915-3D15-409F-3BA951BA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63954337-777C-478F-BB37-379719107E1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7BA5460-45B3-C963-476E-F49444C7E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870543"/>
              </p:ext>
            </p:extLst>
          </p:nvPr>
        </p:nvGraphicFramePr>
        <p:xfrm>
          <a:off x="4899660" y="1825625"/>
          <a:ext cx="6835140" cy="405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itle 3">
            <a:extLst>
              <a:ext uri="{FF2B5EF4-FFF2-40B4-BE49-F238E27FC236}">
                <a16:creationId xmlns:a16="http://schemas.microsoft.com/office/drawing/2014/main" id="{CD60511A-8F56-3737-7925-68FDFA39177C}"/>
              </a:ext>
            </a:extLst>
          </p:cNvPr>
          <p:cNvSpPr txBox="1">
            <a:spLocks/>
          </p:cNvSpPr>
          <p:nvPr/>
        </p:nvSpPr>
        <p:spPr>
          <a:xfrm>
            <a:off x="8099610" y="615803"/>
            <a:ext cx="4092389" cy="11237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5400" b="1" kern="1200" dirty="0">
              <a:latin typeface="Montserrat" panose="000005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5400" b="1" kern="1200" dirty="0">
                <a:latin typeface="Montserrat" panose="00000500000000000000" pitchFamily="2" charset="0"/>
              </a:rPr>
              <a:t>Study </a:t>
            </a:r>
          </a:p>
          <a:p>
            <a:pPr>
              <a:spcAft>
                <a:spcPts val="600"/>
              </a:spcAft>
            </a:pPr>
            <a:r>
              <a:rPr lang="en-US" sz="5400" b="1" kern="1200" dirty="0">
                <a:latin typeface="Montserrat" panose="00000500000000000000" pitchFamily="2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403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A0804-EA2D-16A8-FED8-0BDE56163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6A7879E-F240-D15F-A54C-D13691C0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51698" y="0"/>
            <a:ext cx="8837465" cy="61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55DF9C-95BC-FAC4-870E-40B55D92FDD4}"/>
              </a:ext>
            </a:extLst>
          </p:cNvPr>
          <p:cNvSpPr txBox="1">
            <a:spLocks/>
          </p:cNvSpPr>
          <p:nvPr/>
        </p:nvSpPr>
        <p:spPr>
          <a:xfrm>
            <a:off x="8099610" y="615803"/>
            <a:ext cx="4092389" cy="112376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ova" panose="020B0604020202020204" pitchFamily="34" charset="0"/>
                <a:ea typeface="UD Digi Kyokasho NK-B" panose="02020700000000000000" pitchFamily="18" charset="-128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5400" b="1" kern="1200" dirty="0">
              <a:latin typeface="Montserrat" panose="00000500000000000000" pitchFamily="2" charset="0"/>
            </a:endParaRPr>
          </a:p>
          <a:p>
            <a:pPr>
              <a:spcAft>
                <a:spcPts val="600"/>
              </a:spcAft>
            </a:pPr>
            <a:r>
              <a:rPr lang="en-US" sz="5400" b="1" kern="1200" dirty="0">
                <a:latin typeface="Montserrat" panose="00000500000000000000" pitchFamily="2" charset="0"/>
              </a:rPr>
              <a:t>Study </a:t>
            </a:r>
          </a:p>
          <a:p>
            <a:pPr>
              <a:spcAft>
                <a:spcPts val="600"/>
              </a:spcAft>
            </a:pPr>
            <a:r>
              <a:rPr lang="en-US" sz="5400" b="1" kern="1200" dirty="0">
                <a:latin typeface="Montserrat" panose="00000500000000000000" pitchFamily="2" charset="0"/>
              </a:rPr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83429C-F958-B792-6309-44663CEA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6356350"/>
            <a:ext cx="431800" cy="27305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spcAft>
                <a:spcPts val="600"/>
              </a:spcAft>
            </a:pPr>
            <a:fld id="{63954337-777C-478F-BB37-379719107E1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C5CC855-B045-6FEE-AB45-0E54B60D1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2851832"/>
              </p:ext>
            </p:extLst>
          </p:nvPr>
        </p:nvGraphicFramePr>
        <p:xfrm>
          <a:off x="4899660" y="1825625"/>
          <a:ext cx="6835140" cy="4057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7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0E3F-AB47-16F3-B555-3BE896F8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Survey and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7284A-E479-AA40-8DA7-815C84434B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7710" y="1685776"/>
            <a:ext cx="6655547" cy="40574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2013 and 2023 versions of the American Time Use Survey</a:t>
            </a:r>
          </a:p>
          <a:p>
            <a:endParaRPr lang="en-US" sz="1100" dirty="0"/>
          </a:p>
          <a:p>
            <a:pPr marL="0" indent="0">
              <a:buNone/>
            </a:pPr>
            <a:r>
              <a:rPr lang="en-US" dirty="0"/>
              <a:t>24-hour time-use diary</a:t>
            </a:r>
          </a:p>
          <a:p>
            <a:endParaRPr lang="en-US" sz="1100" dirty="0"/>
          </a:p>
          <a:p>
            <a:pPr marL="0" indent="0">
              <a:buNone/>
            </a:pPr>
            <a:r>
              <a:rPr lang="en-US" dirty="0"/>
              <a:t>Minutes spent:</a:t>
            </a:r>
          </a:p>
          <a:p>
            <a:pPr lvl="1"/>
            <a:r>
              <a:rPr lang="en-US" dirty="0"/>
              <a:t>Online shopping</a:t>
            </a:r>
          </a:p>
          <a:p>
            <a:pPr lvl="1"/>
            <a:r>
              <a:rPr lang="en-US" dirty="0"/>
              <a:t>In-person shopping</a:t>
            </a:r>
          </a:p>
          <a:p>
            <a:pPr lvl="1"/>
            <a:r>
              <a:rPr lang="en-US" dirty="0"/>
              <a:t>At-home leisure activities</a:t>
            </a:r>
          </a:p>
          <a:p>
            <a:pPr lvl="1"/>
            <a:r>
              <a:rPr lang="en-US" dirty="0"/>
              <a:t>Outside-of-home leisure activities</a:t>
            </a:r>
          </a:p>
          <a:p>
            <a:pPr lvl="1"/>
            <a:r>
              <a:rPr lang="en-US" dirty="0"/>
              <a:t>At-home maintenance activities</a:t>
            </a:r>
          </a:p>
          <a:p>
            <a:pPr lvl="1"/>
            <a:r>
              <a:rPr lang="en-US" dirty="0"/>
              <a:t>Outside-of-home maintenance activities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3A72A-3BA9-546F-962F-586E6EDF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54337-777C-478F-BB37-379719107E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F0F328-1D0B-A0F9-4312-AE951FA23E24}"/>
              </a:ext>
            </a:extLst>
          </p:cNvPr>
          <p:cNvSpPr txBox="1">
            <a:spLocks/>
          </p:cNvSpPr>
          <p:nvPr/>
        </p:nvSpPr>
        <p:spPr>
          <a:xfrm>
            <a:off x="5305315" y="2894256"/>
            <a:ext cx="6174889" cy="307489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Roboto" pitchFamily="2" charset="0"/>
              <a:buChar char="—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7113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3600" dirty="0"/>
              <a:t>Final sample size:  </a:t>
            </a:r>
            <a:r>
              <a:rPr lang="en-US" sz="3600" dirty="0">
                <a:solidFill>
                  <a:schemeClr val="bg2"/>
                </a:solidFill>
              </a:rPr>
              <a:t> x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4400" dirty="0">
                <a:cs typeface="Arial" panose="020B0604020202020204" pitchFamily="34" charset="0"/>
              </a:rPr>
              <a:t>10,816</a:t>
            </a:r>
            <a:r>
              <a:rPr lang="en-US" dirty="0"/>
              <a:t> 2013 respondents</a:t>
            </a:r>
          </a:p>
          <a:p>
            <a:pPr marL="0" indent="0" algn="r">
              <a:buNone/>
            </a:pPr>
            <a:r>
              <a:rPr lang="en-US" sz="4400" dirty="0">
                <a:cs typeface="Arial" panose="020B0604020202020204" pitchFamily="34" charset="0"/>
              </a:rPr>
              <a:t>8,251</a:t>
            </a:r>
            <a:r>
              <a:rPr lang="en-US" dirty="0"/>
              <a:t> 2023 respondents</a:t>
            </a:r>
          </a:p>
          <a:p>
            <a:pPr marL="0" indent="0" algn="r">
              <a:buNone/>
            </a:pPr>
            <a:endParaRPr lang="en-US" sz="1100" dirty="0"/>
          </a:p>
          <a:p>
            <a:pPr marL="0" indent="0" algn="r">
              <a:buNone/>
            </a:pPr>
            <a:r>
              <a:rPr lang="en-US" sz="4400" dirty="0"/>
              <a:t>19,067</a:t>
            </a:r>
            <a:r>
              <a:rPr lang="en-US" dirty="0"/>
              <a:t> total respondents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2052" name="Picture 4" descr="People spend their time doing business. Large mechanical clock. Hurry, run  or relax. 8127940 Vector Art at Vecteezy">
            <a:extLst>
              <a:ext uri="{FF2B5EF4-FFF2-40B4-BE49-F238E27FC236}">
                <a16:creationId xmlns:a16="http://schemas.microsoft.com/office/drawing/2014/main" id="{7A6064C8-4422-AD2C-00F4-E8A6AE686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68"/>
          <a:stretch>
            <a:fillRect/>
          </a:stretch>
        </p:blipFill>
        <p:spPr bwMode="auto">
          <a:xfrm>
            <a:off x="8121874" y="518534"/>
            <a:ext cx="2315214" cy="20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96572F-1119-E150-E0E4-85E5FCCF1070}"/>
              </a:ext>
            </a:extLst>
          </p:cNvPr>
          <p:cNvCxnSpPr/>
          <p:nvPr/>
        </p:nvCxnSpPr>
        <p:spPr>
          <a:xfrm>
            <a:off x="7453257" y="4658060"/>
            <a:ext cx="4281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lus Sign 5">
            <a:extLst>
              <a:ext uri="{FF2B5EF4-FFF2-40B4-BE49-F238E27FC236}">
                <a16:creationId xmlns:a16="http://schemas.microsoft.com/office/drawing/2014/main" id="{728E3CDF-E0FE-A3AF-64F3-051FCC4CECE6}"/>
              </a:ext>
            </a:extLst>
          </p:cNvPr>
          <p:cNvSpPr/>
          <p:nvPr/>
        </p:nvSpPr>
        <p:spPr>
          <a:xfrm>
            <a:off x="7209034" y="4056034"/>
            <a:ext cx="457200" cy="476655"/>
          </a:xfrm>
          <a:prstGeom prst="mathPlus">
            <a:avLst>
              <a:gd name="adj1" fmla="val 107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3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T System Template">
  <a:themeElements>
    <a:clrScheme name="UT-ORII Colors">
      <a:dk1>
        <a:srgbClr val="4B4B4B"/>
      </a:dk1>
      <a:lt1>
        <a:srgbClr val="F0F0F0"/>
      </a:lt1>
      <a:dk2>
        <a:srgbClr val="000000"/>
      </a:dk2>
      <a:lt2>
        <a:srgbClr val="FFFFFF"/>
      </a:lt2>
      <a:accent1>
        <a:srgbClr val="F7941D"/>
      </a:accent1>
      <a:accent2>
        <a:srgbClr val="004E38"/>
      </a:accent2>
      <a:accent3>
        <a:srgbClr val="007934"/>
      </a:accent3>
      <a:accent4>
        <a:srgbClr val="0A2240"/>
      </a:accent4>
      <a:accent5>
        <a:srgbClr val="EEB310"/>
      </a:accent5>
      <a:accent6>
        <a:srgbClr val="FF8200"/>
      </a:accent6>
      <a:hlink>
        <a:srgbClr val="58595B"/>
      </a:hlink>
      <a:folHlink>
        <a:srgbClr val="898B8C"/>
      </a:folHlink>
    </a:clrScheme>
    <a:fontScheme name="UTK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94BDD4B-E6ED-4D8E-ADAB-ACF2250EB413}" vid="{F6A72376-E9A1-4622-A75D-C4211D8C73D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y of Tennessee">
      <a:dk1>
        <a:srgbClr val="58595B"/>
      </a:dk1>
      <a:lt1>
        <a:srgbClr val="F0F0F0"/>
      </a:lt1>
      <a:dk2>
        <a:srgbClr val="000000"/>
      </a:dk2>
      <a:lt2>
        <a:srgbClr val="FFFFFF"/>
      </a:lt2>
      <a:accent1>
        <a:srgbClr val="FF8200"/>
      </a:accent1>
      <a:accent2>
        <a:srgbClr val="00746F"/>
      </a:accent2>
      <a:accent3>
        <a:srgbClr val="E65933"/>
      </a:accent3>
      <a:accent4>
        <a:srgbClr val="FED535"/>
      </a:accent4>
      <a:accent5>
        <a:srgbClr val="517C96"/>
      </a:accent5>
      <a:accent6>
        <a:srgbClr val="8D204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FA8C6AB570D9459039B51A9DB8E6CA" ma:contentTypeVersion="3" ma:contentTypeDescription="Create a new document." ma:contentTypeScope="" ma:versionID="eab403dd94142b0fc0bed559c17edca5">
  <xsd:schema xmlns:xsd="http://www.w3.org/2001/XMLSchema" xmlns:xs="http://www.w3.org/2001/XMLSchema" xmlns:p="http://schemas.microsoft.com/office/2006/metadata/properties" xmlns:ns2="58f90558-142f-47fc-8895-8037ff58f1ad" targetNamespace="http://schemas.microsoft.com/office/2006/metadata/properties" ma:root="true" ma:fieldsID="d5e6996998ea466c06d39e67a711c3c3" ns2:_="">
    <xsd:import namespace="58f90558-142f-47fc-8895-8037ff58f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90558-142f-47fc-8895-8037ff58f1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374EA56-7C81-42C2-9777-9BDEEF939A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f90558-142f-47fc-8895-8037ff58f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DC6354-79F6-4C27-A216-04852E67EE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4EDB80-8291-42F4-AEE7-2E49570FCCE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6463</TotalTime>
  <Words>1557</Words>
  <Application>Microsoft Office PowerPoint</Application>
  <PresentationFormat>Widescreen</PresentationFormat>
  <Paragraphs>359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 Black</vt:lpstr>
      <vt:lpstr>Arial</vt:lpstr>
      <vt:lpstr>Arial Nova</vt:lpstr>
      <vt:lpstr>Arial Nova Light</vt:lpstr>
      <vt:lpstr>Calibri</vt:lpstr>
      <vt:lpstr>Calibri Light</vt:lpstr>
      <vt:lpstr>Montserrat</vt:lpstr>
      <vt:lpstr>Roboto</vt:lpstr>
      <vt:lpstr>Times New Roman</vt:lpstr>
      <vt:lpstr>UT System Template</vt:lpstr>
      <vt:lpstr>Custom Design</vt:lpstr>
      <vt:lpstr>PowerPoint Presentation</vt:lpstr>
      <vt:lpstr>Collaborator</vt:lpstr>
      <vt:lpstr># of online shoppers has surged in the past decade</vt:lpstr>
      <vt:lpstr>PowerPoint Presentation</vt:lpstr>
      <vt:lpstr>On-the-go and flexible ordering frees time for other activities, reshaping</vt:lpstr>
      <vt:lpstr>Online shopping has ripple effects on everyday routines, such as</vt:lpstr>
      <vt:lpstr>PowerPoint Presentation</vt:lpstr>
      <vt:lpstr>PowerPoint Presentation</vt:lpstr>
      <vt:lpstr>Survey and Dataset</vt:lpstr>
      <vt:lpstr>Model and Estimation</vt:lpstr>
      <vt:lpstr>Model and Estimation</vt:lpstr>
      <vt:lpstr>Model and Estimation</vt:lpstr>
      <vt:lpstr>Ripple Effect of Daily Activities</vt:lpstr>
      <vt:lpstr>Ripple Effect of Online Shopping on Daily Activities</vt:lpstr>
      <vt:lpstr>Ripple Effect of Online Shopping on Daily Activities</vt:lpstr>
      <vt:lpstr>Ripple Effect of Online Shopping on Daily Activities</vt:lpstr>
      <vt:lpstr>Ripple Effect of Online Shopping on Daily Activities</vt:lpstr>
      <vt:lpstr>Ripple Effect of Online Shopping on Daily Activities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Peterson</dc:creator>
  <cp:lastModifiedBy>Asmussen, Katie</cp:lastModifiedBy>
  <cp:revision>198</cp:revision>
  <dcterms:created xsi:type="dcterms:W3CDTF">2019-10-24T14:01:45Z</dcterms:created>
  <dcterms:modified xsi:type="dcterms:W3CDTF">2025-09-10T18:02:37Z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32590308</vt:lpwstr>
  </property>
  <property fmtid="{D5CDD505-2E9C-101B-9397-08002B2CF9AE}" pid="3" name="NXPowerLiteSettings">
    <vt:lpwstr>C9000AA0054001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0x01010068FA8C6AB570D9459039B51A9DB8E6CA</vt:lpwstr>
  </property>
</Properties>
</file>